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Relationship Id="rId95" Type="http://schemas.openxmlformats.org/officeDocument/2006/relationships/slide" Target="slides/slide88.xml"/><Relationship Id="rId96" Type="http://schemas.openxmlformats.org/officeDocument/2006/relationships/slide" Target="slides/slide89.xml"/><Relationship Id="rId97" Type="http://schemas.openxmlformats.org/officeDocument/2006/relationships/slide" Target="slides/slide90.xml"/><Relationship Id="rId98" Type="http://schemas.openxmlformats.org/officeDocument/2006/relationships/slide" Target="slides/slide91.xml"/><Relationship Id="rId99" Type="http://schemas.openxmlformats.org/officeDocument/2006/relationships/slide" Target="slides/slide92.xml"/><Relationship Id="rId100" Type="http://schemas.openxmlformats.org/officeDocument/2006/relationships/slide" Target="slides/slide93.xml"/><Relationship Id="rId101" Type="http://schemas.openxmlformats.org/officeDocument/2006/relationships/slide" Target="slides/slide9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4" name="Shape 6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Helvetica Neue"/>
      </a:defRPr>
    </a:lvl1pPr>
    <a:lvl2pPr indent="228600" latinLnBrk="0">
      <a:defRPr sz="1200">
        <a:latin typeface="+mj-lt"/>
        <a:ea typeface="+mj-ea"/>
        <a:cs typeface="+mj-cs"/>
        <a:sym typeface="Helvetica Neue"/>
      </a:defRPr>
    </a:lvl2pPr>
    <a:lvl3pPr indent="457200" latinLnBrk="0">
      <a:defRPr sz="1200">
        <a:latin typeface="+mj-lt"/>
        <a:ea typeface="+mj-ea"/>
        <a:cs typeface="+mj-cs"/>
        <a:sym typeface="Helvetica Neue"/>
      </a:defRPr>
    </a:lvl3pPr>
    <a:lvl4pPr indent="685800" latinLnBrk="0">
      <a:defRPr sz="1200">
        <a:latin typeface="+mj-lt"/>
        <a:ea typeface="+mj-ea"/>
        <a:cs typeface="+mj-cs"/>
        <a:sym typeface="Helvetica Neue"/>
      </a:defRPr>
    </a:lvl4pPr>
    <a:lvl5pPr indent="914400" latinLnBrk="0">
      <a:defRPr sz="1200">
        <a:latin typeface="+mj-lt"/>
        <a:ea typeface="+mj-ea"/>
        <a:cs typeface="+mj-cs"/>
        <a:sym typeface="Helvetica Neue"/>
      </a:defRPr>
    </a:lvl5pPr>
    <a:lvl6pPr indent="1143000" latinLnBrk="0">
      <a:defRPr sz="1200">
        <a:latin typeface="+mj-lt"/>
        <a:ea typeface="+mj-ea"/>
        <a:cs typeface="+mj-cs"/>
        <a:sym typeface="Helvetica Neue"/>
      </a:defRPr>
    </a:lvl6pPr>
    <a:lvl7pPr indent="1371600" latinLnBrk="0">
      <a:defRPr sz="1200">
        <a:latin typeface="+mj-lt"/>
        <a:ea typeface="+mj-ea"/>
        <a:cs typeface="+mj-cs"/>
        <a:sym typeface="Helvetica Neue"/>
      </a:defRPr>
    </a:lvl7pPr>
    <a:lvl8pPr indent="1600200" latinLnBrk="0">
      <a:defRPr sz="1200">
        <a:latin typeface="+mj-lt"/>
        <a:ea typeface="+mj-ea"/>
        <a:cs typeface="+mj-cs"/>
        <a:sym typeface="Helvetica Neue"/>
      </a:defRPr>
    </a:lvl8pPr>
    <a:lvl9pPr indent="1828800" latinLnBrk="0">
      <a:defRPr sz="1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g object 18" descr="bg object 1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52762" y="3376384"/>
            <a:ext cx="2828139" cy="2929723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o del título"/>
          <p:cNvSpPr txBox="1"/>
          <p:nvPr>
            <p:ph type="title"/>
          </p:nvPr>
        </p:nvSpPr>
        <p:spPr>
          <a:xfrm>
            <a:off x="839216" y="1420189"/>
            <a:ext cx="10513567" cy="1763397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15" name="Nivel de texto 1…"/>
          <p:cNvSpPr txBox="1"/>
          <p:nvPr>
            <p:ph type="body" sz="quarter" idx="1"/>
          </p:nvPr>
        </p:nvSpPr>
        <p:spPr>
          <a:xfrm>
            <a:off x="1828800" y="3840479"/>
            <a:ext cx="8534400" cy="1714501"/>
          </a:xfrm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24" name="Nivel de texto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33" name="Nivel de texto 1…"/>
          <p:cNvSpPr txBox="1"/>
          <p:nvPr>
            <p:ph type="body" sz="half" idx="1"/>
          </p:nvPr>
        </p:nvSpPr>
        <p:spPr>
          <a:xfrm>
            <a:off x="609600" y="1577339"/>
            <a:ext cx="5303521" cy="4526281"/>
          </a:xfrm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4" name="Número de diapositiva"/>
          <p:cNvSpPr txBox="1"/>
          <p:nvPr>
            <p:ph type="sldNum" sz="quarter" idx="2"/>
          </p:nvPr>
        </p:nvSpPr>
        <p:spPr>
          <a:xfrm>
            <a:off x="11315427" y="6377940"/>
            <a:ext cx="266974" cy="2794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42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bg object 18" descr="bg object 1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0138" y="0"/>
            <a:ext cx="9951721" cy="6219445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/>
          <p:cNvSpPr/>
          <p:nvPr/>
        </p:nvSpPr>
        <p:spPr>
          <a:xfrm>
            <a:off x="3046" y="6400798"/>
            <a:ext cx="12188954" cy="457200"/>
          </a:xfrm>
          <a:prstGeom prst="rect">
            <a:avLst/>
          </a:prstGeom>
          <a:solidFill>
            <a:srgbClr val="7E7E7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" name="bg object 17"/>
          <p:cNvSpPr/>
          <p:nvPr/>
        </p:nvSpPr>
        <p:spPr>
          <a:xfrm>
            <a:off x="-1" y="6333744"/>
            <a:ext cx="12188954" cy="64008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" name="Texto del título"/>
          <p:cNvSpPr txBox="1"/>
          <p:nvPr>
            <p:ph type="title"/>
          </p:nvPr>
        </p:nvSpPr>
        <p:spPr>
          <a:xfrm>
            <a:off x="644752" y="906525"/>
            <a:ext cx="10904221" cy="848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5" name="Nivel de texto 1…"/>
          <p:cNvSpPr txBox="1"/>
          <p:nvPr>
            <p:ph type="body" idx="1"/>
          </p:nvPr>
        </p:nvSpPr>
        <p:spPr>
          <a:xfrm>
            <a:off x="609600" y="1577339"/>
            <a:ext cx="10972800" cy="452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" name="Número de diapositiva"/>
          <p:cNvSpPr txBox="1"/>
          <p:nvPr>
            <p:ph type="sldNum" sz="quarter" idx="2"/>
          </p:nvPr>
        </p:nvSpPr>
        <p:spPr>
          <a:xfrm>
            <a:off x="11315427" y="6377940"/>
            <a:ext cx="266974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Relationship Id="rId3" Type="http://schemas.openxmlformats.org/officeDocument/2006/relationships/hyperlink" Target="http://AFOPRO.COM" TargetMode="Externa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hyperlink" Target="http://AFOPRO.COM" TargetMode="Externa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hyperlink" Target="http://AFOPRO.COM" TargetMode="Externa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hyperlink" Target="http://AFOPRO.COM" TargetMode="Externa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9.png"/><Relationship Id="rId7" Type="http://schemas.openxmlformats.org/officeDocument/2006/relationships/image" Target="../media/image49.png"/><Relationship Id="rId8" Type="http://schemas.openxmlformats.org/officeDocument/2006/relationships/image" Target="../media/image13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Relationship Id="rId11" Type="http://schemas.openxmlformats.org/officeDocument/2006/relationships/image" Target="../media/image6.png"/><Relationship Id="rId12" Type="http://schemas.openxmlformats.org/officeDocument/2006/relationships/image" Target="../media/image52.png"/><Relationship Id="rId13" Type="http://schemas.openxmlformats.org/officeDocument/2006/relationships/image" Target="../media/image8.png"/><Relationship Id="rId14" Type="http://schemas.openxmlformats.org/officeDocument/2006/relationships/image" Target="../media/image53.png"/><Relationship Id="rId15" Type="http://schemas.openxmlformats.org/officeDocument/2006/relationships/image" Target="../media/image54.png"/><Relationship Id="rId16" Type="http://schemas.openxmlformats.org/officeDocument/2006/relationships/image" Target="../media/image55.png"/><Relationship Id="rId17" Type="http://schemas.openxmlformats.org/officeDocument/2006/relationships/image" Target="../media/image56.png"/><Relationship Id="rId18" Type="http://schemas.openxmlformats.org/officeDocument/2006/relationships/image" Target="../media/image11.png"/><Relationship Id="rId19" Type="http://schemas.openxmlformats.org/officeDocument/2006/relationships/image" Target="../media/image57.png"/><Relationship Id="rId20" Type="http://schemas.openxmlformats.org/officeDocument/2006/relationships/image" Target="../media/image58.png"/><Relationship Id="rId21" Type="http://schemas.openxmlformats.org/officeDocument/2006/relationships/image" Target="../media/image59.png"/><Relationship Id="rId22" Type="http://schemas.openxmlformats.org/officeDocument/2006/relationships/image" Target="../media/image60.png"/><Relationship Id="rId23" Type="http://schemas.openxmlformats.org/officeDocument/2006/relationships/image" Target="../media/image61.png"/><Relationship Id="rId24" Type="http://schemas.openxmlformats.org/officeDocument/2006/relationships/image" Target="../media/image62.png"/><Relationship Id="rId25" Type="http://schemas.openxmlformats.org/officeDocument/2006/relationships/image" Target="../media/image63.png"/><Relationship Id="rId26" Type="http://schemas.openxmlformats.org/officeDocument/2006/relationships/image" Target="../media/image64.png"/><Relationship Id="rId27" Type="http://schemas.openxmlformats.org/officeDocument/2006/relationships/image" Target="../media/image20.png"/><Relationship Id="rId28" Type="http://schemas.openxmlformats.org/officeDocument/2006/relationships/image" Target="../media/image65.png"/><Relationship Id="rId29" Type="http://schemas.openxmlformats.org/officeDocument/2006/relationships/image" Target="../media/image66.png"/><Relationship Id="rId30" Type="http://schemas.openxmlformats.org/officeDocument/2006/relationships/image" Target="../media/image67.png"/><Relationship Id="rId31" Type="http://schemas.openxmlformats.org/officeDocument/2006/relationships/image" Target="../media/image68.png"/><Relationship Id="rId32" Type="http://schemas.openxmlformats.org/officeDocument/2006/relationships/image" Target="../media/image69.png"/><Relationship Id="rId33" Type="http://schemas.openxmlformats.org/officeDocument/2006/relationships/image" Target="../media/image70.png"/><Relationship Id="rId34" Type="http://schemas.openxmlformats.org/officeDocument/2006/relationships/image" Target="../media/image71.png"/><Relationship Id="rId35" Type="http://schemas.openxmlformats.org/officeDocument/2006/relationships/image" Target="../media/image1.tif"/><Relationship Id="rId36" Type="http://schemas.openxmlformats.org/officeDocument/2006/relationships/hyperlink" Target="http://AFOPRO.COM" TargetMode="Externa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72.png"/><Relationship Id="rId4" Type="http://schemas.openxmlformats.org/officeDocument/2006/relationships/image" Target="../media/image5.png"/><Relationship Id="rId5" Type="http://schemas.openxmlformats.org/officeDocument/2006/relationships/image" Target="../media/image48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image" Target="../media/image9.png"/><Relationship Id="rId9" Type="http://schemas.openxmlformats.org/officeDocument/2006/relationships/image" Target="../media/image75.png"/><Relationship Id="rId10" Type="http://schemas.openxmlformats.org/officeDocument/2006/relationships/image" Target="../media/image76.png"/><Relationship Id="rId11" Type="http://schemas.openxmlformats.org/officeDocument/2006/relationships/image" Target="../media/image77.png"/><Relationship Id="rId12" Type="http://schemas.openxmlformats.org/officeDocument/2006/relationships/image" Target="../media/image78.png"/><Relationship Id="rId13" Type="http://schemas.openxmlformats.org/officeDocument/2006/relationships/image" Target="../media/image6.png"/><Relationship Id="rId14" Type="http://schemas.openxmlformats.org/officeDocument/2006/relationships/image" Target="../media/image79.png"/><Relationship Id="rId15" Type="http://schemas.openxmlformats.org/officeDocument/2006/relationships/image" Target="../media/image80.png"/><Relationship Id="rId16" Type="http://schemas.openxmlformats.org/officeDocument/2006/relationships/image" Target="../media/image81.png"/><Relationship Id="rId17" Type="http://schemas.openxmlformats.org/officeDocument/2006/relationships/image" Target="../media/image82.png"/><Relationship Id="rId18" Type="http://schemas.openxmlformats.org/officeDocument/2006/relationships/image" Target="../media/image83.png"/><Relationship Id="rId19" Type="http://schemas.openxmlformats.org/officeDocument/2006/relationships/image" Target="../media/image84.png"/><Relationship Id="rId20" Type="http://schemas.openxmlformats.org/officeDocument/2006/relationships/image" Target="../media/image85.png"/><Relationship Id="rId21" Type="http://schemas.openxmlformats.org/officeDocument/2006/relationships/image" Target="../media/image86.png"/><Relationship Id="rId22" Type="http://schemas.openxmlformats.org/officeDocument/2006/relationships/image" Target="../media/image87.png"/><Relationship Id="rId23" Type="http://schemas.openxmlformats.org/officeDocument/2006/relationships/image" Target="../media/image88.png"/><Relationship Id="rId24" Type="http://schemas.openxmlformats.org/officeDocument/2006/relationships/image" Target="../media/image89.png"/><Relationship Id="rId25" Type="http://schemas.openxmlformats.org/officeDocument/2006/relationships/image" Target="../media/image90.png"/><Relationship Id="rId26" Type="http://schemas.openxmlformats.org/officeDocument/2006/relationships/image" Target="../media/image91.png"/><Relationship Id="rId27" Type="http://schemas.openxmlformats.org/officeDocument/2006/relationships/image" Target="../media/image92.png"/><Relationship Id="rId28" Type="http://schemas.openxmlformats.org/officeDocument/2006/relationships/image" Target="../media/image93.png"/><Relationship Id="rId29" Type="http://schemas.openxmlformats.org/officeDocument/2006/relationships/image" Target="../media/image13.png"/><Relationship Id="rId30" Type="http://schemas.openxmlformats.org/officeDocument/2006/relationships/image" Target="../media/image94.png"/><Relationship Id="rId31" Type="http://schemas.openxmlformats.org/officeDocument/2006/relationships/image" Target="../media/image95.png"/><Relationship Id="rId32" Type="http://schemas.openxmlformats.org/officeDocument/2006/relationships/image" Target="../media/image8.png"/><Relationship Id="rId33" Type="http://schemas.openxmlformats.org/officeDocument/2006/relationships/image" Target="../media/image20.png"/><Relationship Id="rId34" Type="http://schemas.openxmlformats.org/officeDocument/2006/relationships/image" Target="../media/image96.png"/><Relationship Id="rId35" Type="http://schemas.openxmlformats.org/officeDocument/2006/relationships/image" Target="../media/image97.png"/><Relationship Id="rId36" Type="http://schemas.openxmlformats.org/officeDocument/2006/relationships/image" Target="../media/image11.png"/><Relationship Id="rId37" Type="http://schemas.openxmlformats.org/officeDocument/2006/relationships/image" Target="../media/image98.png"/><Relationship Id="rId38" Type="http://schemas.openxmlformats.org/officeDocument/2006/relationships/image" Target="../media/image62.png"/><Relationship Id="rId39" Type="http://schemas.openxmlformats.org/officeDocument/2006/relationships/image" Target="../media/image99.png"/><Relationship Id="rId40" Type="http://schemas.openxmlformats.org/officeDocument/2006/relationships/image" Target="../media/image100.png"/><Relationship Id="rId41" Type="http://schemas.openxmlformats.org/officeDocument/2006/relationships/image" Target="../media/image69.png"/><Relationship Id="rId42" Type="http://schemas.openxmlformats.org/officeDocument/2006/relationships/image" Target="../media/image101.png"/><Relationship Id="rId43" Type="http://schemas.openxmlformats.org/officeDocument/2006/relationships/image" Target="../media/image1.tif"/><Relationship Id="rId44" Type="http://schemas.openxmlformats.org/officeDocument/2006/relationships/hyperlink" Target="http://AFOPRO.COM" TargetMode="Externa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hyperlink" Target="http://AFOPRO.COM" TargetMode="Externa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103.png"/><Relationship Id="rId4" Type="http://schemas.openxmlformats.org/officeDocument/2006/relationships/image" Target="../media/image104.png"/><Relationship Id="rId5" Type="http://schemas.openxmlformats.org/officeDocument/2006/relationships/image" Target="../media/image3.png"/><Relationship Id="rId6" Type="http://schemas.openxmlformats.org/officeDocument/2006/relationships/image" Target="../media/image48.png"/><Relationship Id="rId7" Type="http://schemas.openxmlformats.org/officeDocument/2006/relationships/image" Target="../media/image9.png"/><Relationship Id="rId8" Type="http://schemas.openxmlformats.org/officeDocument/2006/relationships/image" Target="../media/image105.png"/><Relationship Id="rId9" Type="http://schemas.openxmlformats.org/officeDocument/2006/relationships/image" Target="../media/image13.png"/><Relationship Id="rId10" Type="http://schemas.openxmlformats.org/officeDocument/2006/relationships/image" Target="../media/image50.png"/><Relationship Id="rId11" Type="http://schemas.openxmlformats.org/officeDocument/2006/relationships/image" Target="../media/image106.png"/><Relationship Id="rId12" Type="http://schemas.openxmlformats.org/officeDocument/2006/relationships/image" Target="../media/image107.png"/><Relationship Id="rId13" Type="http://schemas.openxmlformats.org/officeDocument/2006/relationships/image" Target="../media/image11.png"/><Relationship Id="rId14" Type="http://schemas.openxmlformats.org/officeDocument/2006/relationships/image" Target="../media/image108.png"/><Relationship Id="rId15" Type="http://schemas.openxmlformats.org/officeDocument/2006/relationships/image" Target="../media/image109.png"/><Relationship Id="rId16" Type="http://schemas.openxmlformats.org/officeDocument/2006/relationships/image" Target="../media/image110.png"/><Relationship Id="rId17" Type="http://schemas.openxmlformats.org/officeDocument/2006/relationships/image" Target="../media/image111.png"/><Relationship Id="rId18" Type="http://schemas.openxmlformats.org/officeDocument/2006/relationships/image" Target="../media/image112.png"/><Relationship Id="rId19" Type="http://schemas.openxmlformats.org/officeDocument/2006/relationships/image" Target="../media/image113.png"/><Relationship Id="rId20" Type="http://schemas.openxmlformats.org/officeDocument/2006/relationships/image" Target="../media/image114.png"/><Relationship Id="rId21" Type="http://schemas.openxmlformats.org/officeDocument/2006/relationships/image" Target="../media/image115.png"/><Relationship Id="rId22" Type="http://schemas.openxmlformats.org/officeDocument/2006/relationships/image" Target="../media/image6.png"/><Relationship Id="rId23" Type="http://schemas.openxmlformats.org/officeDocument/2006/relationships/image" Target="../media/image116.png"/><Relationship Id="rId24" Type="http://schemas.openxmlformats.org/officeDocument/2006/relationships/image" Target="../media/image62.png"/><Relationship Id="rId25" Type="http://schemas.openxmlformats.org/officeDocument/2006/relationships/image" Target="../media/image117.png"/><Relationship Id="rId26" Type="http://schemas.openxmlformats.org/officeDocument/2006/relationships/image" Target="../media/image118.png"/><Relationship Id="rId27" Type="http://schemas.openxmlformats.org/officeDocument/2006/relationships/image" Target="../media/image119.png"/><Relationship Id="rId28" Type="http://schemas.openxmlformats.org/officeDocument/2006/relationships/image" Target="../media/image120.png"/><Relationship Id="rId29" Type="http://schemas.openxmlformats.org/officeDocument/2006/relationships/image" Target="../media/image8.png"/><Relationship Id="rId30" Type="http://schemas.openxmlformats.org/officeDocument/2006/relationships/image" Target="../media/image121.png"/><Relationship Id="rId31" Type="http://schemas.openxmlformats.org/officeDocument/2006/relationships/image" Target="../media/image122.png"/><Relationship Id="rId32" Type="http://schemas.openxmlformats.org/officeDocument/2006/relationships/image" Target="../media/image69.png"/><Relationship Id="rId33" Type="http://schemas.openxmlformats.org/officeDocument/2006/relationships/image" Target="../media/image123.png"/><Relationship Id="rId34" Type="http://schemas.openxmlformats.org/officeDocument/2006/relationships/image" Target="../media/image124.png"/><Relationship Id="rId35" Type="http://schemas.openxmlformats.org/officeDocument/2006/relationships/image" Target="../media/image20.png"/><Relationship Id="rId36" Type="http://schemas.openxmlformats.org/officeDocument/2006/relationships/image" Target="../media/image1.tif"/><Relationship Id="rId37" Type="http://schemas.openxmlformats.org/officeDocument/2006/relationships/hyperlink" Target="http://AFOPRO.COM" TargetMode="Externa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125.png"/><Relationship Id="rId4" Type="http://schemas.openxmlformats.org/officeDocument/2006/relationships/image" Target="../media/image104.png"/><Relationship Id="rId5" Type="http://schemas.openxmlformats.org/officeDocument/2006/relationships/image" Target="../media/image76.png"/><Relationship Id="rId6" Type="http://schemas.openxmlformats.org/officeDocument/2006/relationships/image" Target="../media/image126.png"/><Relationship Id="rId7" Type="http://schemas.openxmlformats.org/officeDocument/2006/relationships/image" Target="../media/image127.png"/><Relationship Id="rId8" Type="http://schemas.openxmlformats.org/officeDocument/2006/relationships/image" Target="../media/image128.png"/><Relationship Id="rId9" Type="http://schemas.openxmlformats.org/officeDocument/2006/relationships/image" Target="../media/image3.png"/><Relationship Id="rId10" Type="http://schemas.openxmlformats.org/officeDocument/2006/relationships/image" Target="../media/image48.png"/><Relationship Id="rId11" Type="http://schemas.openxmlformats.org/officeDocument/2006/relationships/image" Target="../media/image73.png"/><Relationship Id="rId12" Type="http://schemas.openxmlformats.org/officeDocument/2006/relationships/image" Target="../media/image6.png"/><Relationship Id="rId13" Type="http://schemas.openxmlformats.org/officeDocument/2006/relationships/image" Target="../media/image129.png"/><Relationship Id="rId14" Type="http://schemas.openxmlformats.org/officeDocument/2006/relationships/image" Target="../media/image20.png"/><Relationship Id="rId15" Type="http://schemas.openxmlformats.org/officeDocument/2006/relationships/image" Target="../media/image50.png"/><Relationship Id="rId16" Type="http://schemas.openxmlformats.org/officeDocument/2006/relationships/image" Target="../media/image9.png"/><Relationship Id="rId17" Type="http://schemas.openxmlformats.org/officeDocument/2006/relationships/image" Target="../media/image130.png"/><Relationship Id="rId18" Type="http://schemas.openxmlformats.org/officeDocument/2006/relationships/image" Target="../media/image13.png"/><Relationship Id="rId19" Type="http://schemas.openxmlformats.org/officeDocument/2006/relationships/image" Target="../media/image131.png"/><Relationship Id="rId20" Type="http://schemas.openxmlformats.org/officeDocument/2006/relationships/image" Target="../media/image132.png"/><Relationship Id="rId21" Type="http://schemas.openxmlformats.org/officeDocument/2006/relationships/image" Target="../media/image133.png"/><Relationship Id="rId22" Type="http://schemas.openxmlformats.org/officeDocument/2006/relationships/image" Target="../media/image134.png"/><Relationship Id="rId23" Type="http://schemas.openxmlformats.org/officeDocument/2006/relationships/image" Target="../media/image135.png"/><Relationship Id="rId24" Type="http://schemas.openxmlformats.org/officeDocument/2006/relationships/image" Target="../media/image136.png"/><Relationship Id="rId25" Type="http://schemas.openxmlformats.org/officeDocument/2006/relationships/image" Target="../media/image137.png"/><Relationship Id="rId26" Type="http://schemas.openxmlformats.org/officeDocument/2006/relationships/image" Target="../media/image138.png"/><Relationship Id="rId27" Type="http://schemas.openxmlformats.org/officeDocument/2006/relationships/image" Target="../media/image139.png"/><Relationship Id="rId28" Type="http://schemas.openxmlformats.org/officeDocument/2006/relationships/image" Target="../media/image140.png"/><Relationship Id="rId29" Type="http://schemas.openxmlformats.org/officeDocument/2006/relationships/image" Target="../media/image62.png"/><Relationship Id="rId30" Type="http://schemas.openxmlformats.org/officeDocument/2006/relationships/image" Target="../media/image141.png"/><Relationship Id="rId31" Type="http://schemas.openxmlformats.org/officeDocument/2006/relationships/image" Target="../media/image142.png"/><Relationship Id="rId32" Type="http://schemas.openxmlformats.org/officeDocument/2006/relationships/image" Target="../media/image143.png"/><Relationship Id="rId33" Type="http://schemas.openxmlformats.org/officeDocument/2006/relationships/image" Target="../media/image144.png"/><Relationship Id="rId34" Type="http://schemas.openxmlformats.org/officeDocument/2006/relationships/image" Target="../media/image8.png"/><Relationship Id="rId35" Type="http://schemas.openxmlformats.org/officeDocument/2006/relationships/image" Target="../media/image145.png"/><Relationship Id="rId36" Type="http://schemas.openxmlformats.org/officeDocument/2006/relationships/image" Target="../media/image11.png"/><Relationship Id="rId37" Type="http://schemas.openxmlformats.org/officeDocument/2006/relationships/image" Target="../media/image146.png"/><Relationship Id="rId38" Type="http://schemas.openxmlformats.org/officeDocument/2006/relationships/image" Target="../media/image69.png"/><Relationship Id="rId39" Type="http://schemas.openxmlformats.org/officeDocument/2006/relationships/image" Target="../media/image147.png"/><Relationship Id="rId40" Type="http://schemas.openxmlformats.org/officeDocument/2006/relationships/image" Target="../media/image148.png"/><Relationship Id="rId41" Type="http://schemas.openxmlformats.org/officeDocument/2006/relationships/image" Target="../media/image149.png"/><Relationship Id="rId42" Type="http://schemas.openxmlformats.org/officeDocument/2006/relationships/image" Target="../media/image1.tif"/><Relationship Id="rId43" Type="http://schemas.openxmlformats.org/officeDocument/2006/relationships/hyperlink" Target="http://AFOPRO.COM" TargetMode="Externa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hyperlink" Target="http://AFOPRO.COM" TargetMode="Externa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150.png"/><Relationship Id="rId4" Type="http://schemas.openxmlformats.org/officeDocument/2006/relationships/image" Target="../media/image151.png"/><Relationship Id="rId5" Type="http://schemas.openxmlformats.org/officeDocument/2006/relationships/image" Target="../media/image152.png"/><Relationship Id="rId6" Type="http://schemas.openxmlformats.org/officeDocument/2006/relationships/image" Target="../media/image6.png"/><Relationship Id="rId7" Type="http://schemas.openxmlformats.org/officeDocument/2006/relationships/image" Target="../media/image153.png"/><Relationship Id="rId8" Type="http://schemas.openxmlformats.org/officeDocument/2006/relationships/image" Target="../media/image20.png"/><Relationship Id="rId9" Type="http://schemas.openxmlformats.org/officeDocument/2006/relationships/image" Target="../media/image74.png"/><Relationship Id="rId10" Type="http://schemas.openxmlformats.org/officeDocument/2006/relationships/image" Target="../media/image9.png"/><Relationship Id="rId11" Type="http://schemas.openxmlformats.org/officeDocument/2006/relationships/image" Target="../media/image154.png"/><Relationship Id="rId12" Type="http://schemas.openxmlformats.org/officeDocument/2006/relationships/image" Target="../media/image13.png"/><Relationship Id="rId13" Type="http://schemas.openxmlformats.org/officeDocument/2006/relationships/image" Target="../media/image155.png"/><Relationship Id="rId14" Type="http://schemas.openxmlformats.org/officeDocument/2006/relationships/image" Target="../media/image156.png"/><Relationship Id="rId15" Type="http://schemas.openxmlformats.org/officeDocument/2006/relationships/image" Target="../media/image157.png"/><Relationship Id="rId16" Type="http://schemas.openxmlformats.org/officeDocument/2006/relationships/image" Target="../media/image158.png"/><Relationship Id="rId17" Type="http://schemas.openxmlformats.org/officeDocument/2006/relationships/image" Target="../media/image159.png"/><Relationship Id="rId18" Type="http://schemas.openxmlformats.org/officeDocument/2006/relationships/image" Target="../media/image160.png"/><Relationship Id="rId19" Type="http://schemas.openxmlformats.org/officeDocument/2006/relationships/image" Target="../media/image161.png"/><Relationship Id="rId20" Type="http://schemas.openxmlformats.org/officeDocument/2006/relationships/image" Target="../media/image162.png"/><Relationship Id="rId21" Type="http://schemas.openxmlformats.org/officeDocument/2006/relationships/image" Target="../media/image163.png"/><Relationship Id="rId22" Type="http://schemas.openxmlformats.org/officeDocument/2006/relationships/image" Target="../media/image164.png"/><Relationship Id="rId23" Type="http://schemas.openxmlformats.org/officeDocument/2006/relationships/image" Target="../media/image165.png"/><Relationship Id="rId24" Type="http://schemas.openxmlformats.org/officeDocument/2006/relationships/image" Target="../media/image166.png"/><Relationship Id="rId25" Type="http://schemas.openxmlformats.org/officeDocument/2006/relationships/image" Target="../media/image62.png"/><Relationship Id="rId26" Type="http://schemas.openxmlformats.org/officeDocument/2006/relationships/image" Target="../media/image167.png"/><Relationship Id="rId27" Type="http://schemas.openxmlformats.org/officeDocument/2006/relationships/image" Target="../media/image168.png"/><Relationship Id="rId28" Type="http://schemas.openxmlformats.org/officeDocument/2006/relationships/image" Target="../media/image11.png"/><Relationship Id="rId29" Type="http://schemas.openxmlformats.org/officeDocument/2006/relationships/image" Target="../media/image169.png"/><Relationship Id="rId30" Type="http://schemas.openxmlformats.org/officeDocument/2006/relationships/image" Target="../media/image8.png"/><Relationship Id="rId31" Type="http://schemas.openxmlformats.org/officeDocument/2006/relationships/image" Target="../media/image170.png"/><Relationship Id="rId32" Type="http://schemas.openxmlformats.org/officeDocument/2006/relationships/image" Target="../media/image171.png"/><Relationship Id="rId33" Type="http://schemas.openxmlformats.org/officeDocument/2006/relationships/image" Target="../media/image172.png"/><Relationship Id="rId34" Type="http://schemas.openxmlformats.org/officeDocument/2006/relationships/image" Target="../media/image173.png"/><Relationship Id="rId35" Type="http://schemas.openxmlformats.org/officeDocument/2006/relationships/image" Target="../media/image174.png"/><Relationship Id="rId36" Type="http://schemas.openxmlformats.org/officeDocument/2006/relationships/image" Target="../media/image1.tif"/><Relationship Id="rId37" Type="http://schemas.openxmlformats.org/officeDocument/2006/relationships/hyperlink" Target="http://AFOPRO.COM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hyperlink" Target="http://AFOPRO.COM" TargetMode="Externa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175.png"/><Relationship Id="rId4" Type="http://schemas.openxmlformats.org/officeDocument/2006/relationships/image" Target="../media/image151.png"/><Relationship Id="rId5" Type="http://schemas.openxmlformats.org/officeDocument/2006/relationships/image" Target="../media/image176.png"/><Relationship Id="rId6" Type="http://schemas.openxmlformats.org/officeDocument/2006/relationships/image" Target="../media/image177.png"/><Relationship Id="rId7" Type="http://schemas.openxmlformats.org/officeDocument/2006/relationships/image" Target="../media/image178.png"/><Relationship Id="rId8" Type="http://schemas.openxmlformats.org/officeDocument/2006/relationships/image" Target="../media/image179.png"/><Relationship Id="rId9" Type="http://schemas.openxmlformats.org/officeDocument/2006/relationships/image" Target="../media/image152.png"/><Relationship Id="rId10" Type="http://schemas.openxmlformats.org/officeDocument/2006/relationships/image" Target="../media/image180.png"/><Relationship Id="rId11" Type="http://schemas.openxmlformats.org/officeDocument/2006/relationships/image" Target="../media/image9.png"/><Relationship Id="rId12" Type="http://schemas.openxmlformats.org/officeDocument/2006/relationships/image" Target="../media/image181.png"/><Relationship Id="rId13" Type="http://schemas.openxmlformats.org/officeDocument/2006/relationships/image" Target="../media/image13.png"/><Relationship Id="rId14" Type="http://schemas.openxmlformats.org/officeDocument/2006/relationships/image" Target="../media/image50.png"/><Relationship Id="rId15" Type="http://schemas.openxmlformats.org/officeDocument/2006/relationships/image" Target="../media/image182.png"/><Relationship Id="rId16" Type="http://schemas.openxmlformats.org/officeDocument/2006/relationships/image" Target="../media/image183.png"/><Relationship Id="rId17" Type="http://schemas.openxmlformats.org/officeDocument/2006/relationships/image" Target="../media/image11.png"/><Relationship Id="rId18" Type="http://schemas.openxmlformats.org/officeDocument/2006/relationships/image" Target="../media/image6.png"/><Relationship Id="rId19" Type="http://schemas.openxmlformats.org/officeDocument/2006/relationships/image" Target="../media/image184.png"/><Relationship Id="rId20" Type="http://schemas.openxmlformats.org/officeDocument/2006/relationships/image" Target="../media/image20.png"/><Relationship Id="rId21" Type="http://schemas.openxmlformats.org/officeDocument/2006/relationships/image" Target="../media/image185.png"/><Relationship Id="rId22" Type="http://schemas.openxmlformats.org/officeDocument/2006/relationships/image" Target="../media/image186.png"/><Relationship Id="rId23" Type="http://schemas.openxmlformats.org/officeDocument/2006/relationships/image" Target="../media/image8.png"/><Relationship Id="rId24" Type="http://schemas.openxmlformats.org/officeDocument/2006/relationships/image" Target="../media/image187.png"/><Relationship Id="rId25" Type="http://schemas.openxmlformats.org/officeDocument/2006/relationships/image" Target="../media/image188.png"/><Relationship Id="rId26" Type="http://schemas.openxmlformats.org/officeDocument/2006/relationships/image" Target="../media/image189.png"/><Relationship Id="rId27" Type="http://schemas.openxmlformats.org/officeDocument/2006/relationships/image" Target="../media/image190.png"/><Relationship Id="rId28" Type="http://schemas.openxmlformats.org/officeDocument/2006/relationships/image" Target="../media/image191.png"/><Relationship Id="rId29" Type="http://schemas.openxmlformats.org/officeDocument/2006/relationships/image" Target="../media/image192.png"/><Relationship Id="rId30" Type="http://schemas.openxmlformats.org/officeDocument/2006/relationships/image" Target="../media/image62.png"/><Relationship Id="rId31" Type="http://schemas.openxmlformats.org/officeDocument/2006/relationships/image" Target="../media/image193.png"/><Relationship Id="rId32" Type="http://schemas.openxmlformats.org/officeDocument/2006/relationships/image" Target="../media/image194.png"/><Relationship Id="rId33" Type="http://schemas.openxmlformats.org/officeDocument/2006/relationships/image" Target="../media/image195.png"/><Relationship Id="rId34" Type="http://schemas.openxmlformats.org/officeDocument/2006/relationships/image" Target="../media/image196.png"/><Relationship Id="rId35" Type="http://schemas.openxmlformats.org/officeDocument/2006/relationships/image" Target="../media/image197.png"/><Relationship Id="rId36" Type="http://schemas.openxmlformats.org/officeDocument/2006/relationships/image" Target="../media/image198.png"/><Relationship Id="rId37" Type="http://schemas.openxmlformats.org/officeDocument/2006/relationships/image" Target="../media/image199.png"/><Relationship Id="rId38" Type="http://schemas.openxmlformats.org/officeDocument/2006/relationships/image" Target="../media/image200.png"/><Relationship Id="rId39" Type="http://schemas.openxmlformats.org/officeDocument/2006/relationships/image" Target="../media/image201.png"/><Relationship Id="rId40" Type="http://schemas.openxmlformats.org/officeDocument/2006/relationships/image" Target="../media/image202.png"/><Relationship Id="rId41" Type="http://schemas.openxmlformats.org/officeDocument/2006/relationships/image" Target="../media/image1.tif"/><Relationship Id="rId42" Type="http://schemas.openxmlformats.org/officeDocument/2006/relationships/hyperlink" Target="http://AFOPRO.COM" TargetMode="Externa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hyperlink" Target="http://AFOPRO.COM" TargetMode="Externa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3.png"/><Relationship Id="rId3" Type="http://schemas.openxmlformats.org/officeDocument/2006/relationships/image" Target="../media/image204.png"/><Relationship Id="rId4" Type="http://schemas.openxmlformats.org/officeDocument/2006/relationships/image" Target="../media/image205.png"/><Relationship Id="rId5" Type="http://schemas.openxmlformats.org/officeDocument/2006/relationships/image" Target="../media/image3.png"/><Relationship Id="rId6" Type="http://schemas.openxmlformats.org/officeDocument/2006/relationships/image" Target="../media/image48.png"/><Relationship Id="rId7" Type="http://schemas.openxmlformats.org/officeDocument/2006/relationships/image" Target="../media/image9.png"/><Relationship Id="rId8" Type="http://schemas.openxmlformats.org/officeDocument/2006/relationships/image" Target="../media/image206.png"/><Relationship Id="rId9" Type="http://schemas.openxmlformats.org/officeDocument/2006/relationships/image" Target="../media/image13.png"/><Relationship Id="rId10" Type="http://schemas.openxmlformats.org/officeDocument/2006/relationships/image" Target="../media/image50.png"/><Relationship Id="rId11" Type="http://schemas.openxmlformats.org/officeDocument/2006/relationships/image" Target="../media/image207.png"/><Relationship Id="rId12" Type="http://schemas.openxmlformats.org/officeDocument/2006/relationships/image" Target="../media/image6.png"/><Relationship Id="rId13" Type="http://schemas.openxmlformats.org/officeDocument/2006/relationships/image" Target="../media/image208.png"/><Relationship Id="rId14" Type="http://schemas.openxmlformats.org/officeDocument/2006/relationships/image" Target="../media/image20.png"/><Relationship Id="rId15" Type="http://schemas.openxmlformats.org/officeDocument/2006/relationships/image" Target="../media/image209.png"/><Relationship Id="rId16" Type="http://schemas.openxmlformats.org/officeDocument/2006/relationships/image" Target="../media/image210.png"/><Relationship Id="rId17" Type="http://schemas.openxmlformats.org/officeDocument/2006/relationships/image" Target="../media/image211.png"/><Relationship Id="rId18" Type="http://schemas.openxmlformats.org/officeDocument/2006/relationships/image" Target="../media/image212.png"/><Relationship Id="rId19" Type="http://schemas.openxmlformats.org/officeDocument/2006/relationships/image" Target="../media/image213.png"/><Relationship Id="rId20" Type="http://schemas.openxmlformats.org/officeDocument/2006/relationships/image" Target="../media/image214.png"/><Relationship Id="rId21" Type="http://schemas.openxmlformats.org/officeDocument/2006/relationships/image" Target="../media/image215.png"/><Relationship Id="rId22" Type="http://schemas.openxmlformats.org/officeDocument/2006/relationships/image" Target="../media/image216.png"/><Relationship Id="rId23" Type="http://schemas.openxmlformats.org/officeDocument/2006/relationships/image" Target="../media/image217.png"/><Relationship Id="rId24" Type="http://schemas.openxmlformats.org/officeDocument/2006/relationships/image" Target="../media/image62.png"/><Relationship Id="rId25" Type="http://schemas.openxmlformats.org/officeDocument/2006/relationships/image" Target="../media/image218.png"/><Relationship Id="rId26" Type="http://schemas.openxmlformats.org/officeDocument/2006/relationships/image" Target="../media/image219.png"/><Relationship Id="rId27" Type="http://schemas.openxmlformats.org/officeDocument/2006/relationships/image" Target="../media/image220.png"/><Relationship Id="rId28" Type="http://schemas.openxmlformats.org/officeDocument/2006/relationships/image" Target="../media/image221.png"/><Relationship Id="rId29" Type="http://schemas.openxmlformats.org/officeDocument/2006/relationships/image" Target="../media/image11.png"/><Relationship Id="rId30" Type="http://schemas.openxmlformats.org/officeDocument/2006/relationships/image" Target="../media/image222.png"/><Relationship Id="rId31" Type="http://schemas.openxmlformats.org/officeDocument/2006/relationships/image" Target="../media/image223.png"/><Relationship Id="rId32" Type="http://schemas.openxmlformats.org/officeDocument/2006/relationships/image" Target="../media/image224.png"/><Relationship Id="rId33" Type="http://schemas.openxmlformats.org/officeDocument/2006/relationships/image" Target="../media/image225.png"/><Relationship Id="rId34" Type="http://schemas.openxmlformats.org/officeDocument/2006/relationships/image" Target="../media/image1.tif"/><Relationship Id="rId35" Type="http://schemas.openxmlformats.org/officeDocument/2006/relationships/hyperlink" Target="http://AFOPRO.COM" TargetMode="Externa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226.png"/><Relationship Id="rId4" Type="http://schemas.openxmlformats.org/officeDocument/2006/relationships/image" Target="../media/image104.png"/><Relationship Id="rId5" Type="http://schemas.openxmlformats.org/officeDocument/2006/relationships/image" Target="../media/image227.png"/><Relationship Id="rId6" Type="http://schemas.openxmlformats.org/officeDocument/2006/relationships/image" Target="../media/image228.png"/><Relationship Id="rId7" Type="http://schemas.openxmlformats.org/officeDocument/2006/relationships/image" Target="../media/image229.png"/><Relationship Id="rId8" Type="http://schemas.openxmlformats.org/officeDocument/2006/relationships/image" Target="../media/image76.png"/><Relationship Id="rId9" Type="http://schemas.openxmlformats.org/officeDocument/2006/relationships/image" Target="../media/image3.png"/><Relationship Id="rId10" Type="http://schemas.openxmlformats.org/officeDocument/2006/relationships/image" Target="../media/image48.png"/><Relationship Id="rId11" Type="http://schemas.openxmlformats.org/officeDocument/2006/relationships/image" Target="../media/image73.png"/><Relationship Id="rId12" Type="http://schemas.openxmlformats.org/officeDocument/2006/relationships/image" Target="../media/image9.png"/><Relationship Id="rId13" Type="http://schemas.openxmlformats.org/officeDocument/2006/relationships/image" Target="../media/image230.png"/><Relationship Id="rId14" Type="http://schemas.openxmlformats.org/officeDocument/2006/relationships/image" Target="../media/image13.png"/><Relationship Id="rId15" Type="http://schemas.openxmlformats.org/officeDocument/2006/relationships/image" Target="../media/image50.png"/><Relationship Id="rId16" Type="http://schemas.openxmlformats.org/officeDocument/2006/relationships/image" Target="../media/image231.png"/><Relationship Id="rId17" Type="http://schemas.openxmlformats.org/officeDocument/2006/relationships/image" Target="../media/image232.png"/><Relationship Id="rId18" Type="http://schemas.openxmlformats.org/officeDocument/2006/relationships/image" Target="../media/image6.png"/><Relationship Id="rId19" Type="http://schemas.openxmlformats.org/officeDocument/2006/relationships/image" Target="../media/image233.png"/><Relationship Id="rId20" Type="http://schemas.openxmlformats.org/officeDocument/2006/relationships/image" Target="../media/image234.png"/><Relationship Id="rId21" Type="http://schemas.openxmlformats.org/officeDocument/2006/relationships/image" Target="../media/image235.png"/><Relationship Id="rId22" Type="http://schemas.openxmlformats.org/officeDocument/2006/relationships/image" Target="../media/image236.png"/><Relationship Id="rId23" Type="http://schemas.openxmlformats.org/officeDocument/2006/relationships/image" Target="../media/image237.png"/><Relationship Id="rId24" Type="http://schemas.openxmlformats.org/officeDocument/2006/relationships/image" Target="../media/image20.png"/><Relationship Id="rId25" Type="http://schemas.openxmlformats.org/officeDocument/2006/relationships/image" Target="../media/image238.png"/><Relationship Id="rId26" Type="http://schemas.openxmlformats.org/officeDocument/2006/relationships/image" Target="../media/image239.png"/><Relationship Id="rId27" Type="http://schemas.openxmlformats.org/officeDocument/2006/relationships/image" Target="../media/image240.png"/><Relationship Id="rId28" Type="http://schemas.openxmlformats.org/officeDocument/2006/relationships/image" Target="../media/image241.png"/><Relationship Id="rId29" Type="http://schemas.openxmlformats.org/officeDocument/2006/relationships/image" Target="../media/image242.png"/><Relationship Id="rId30" Type="http://schemas.openxmlformats.org/officeDocument/2006/relationships/image" Target="../media/image62.png"/><Relationship Id="rId31" Type="http://schemas.openxmlformats.org/officeDocument/2006/relationships/image" Target="../media/image243.png"/><Relationship Id="rId32" Type="http://schemas.openxmlformats.org/officeDocument/2006/relationships/image" Target="../media/image244.png"/><Relationship Id="rId33" Type="http://schemas.openxmlformats.org/officeDocument/2006/relationships/image" Target="../media/image8.png"/><Relationship Id="rId34" Type="http://schemas.openxmlformats.org/officeDocument/2006/relationships/image" Target="../media/image245.png"/><Relationship Id="rId35" Type="http://schemas.openxmlformats.org/officeDocument/2006/relationships/image" Target="../media/image246.png"/><Relationship Id="rId36" Type="http://schemas.openxmlformats.org/officeDocument/2006/relationships/image" Target="../media/image11.png"/><Relationship Id="rId37" Type="http://schemas.openxmlformats.org/officeDocument/2006/relationships/image" Target="../media/image247.png"/><Relationship Id="rId38" Type="http://schemas.openxmlformats.org/officeDocument/2006/relationships/image" Target="../media/image248.png"/><Relationship Id="rId39" Type="http://schemas.openxmlformats.org/officeDocument/2006/relationships/image" Target="../media/image249.png"/><Relationship Id="rId40" Type="http://schemas.openxmlformats.org/officeDocument/2006/relationships/image" Target="../media/image250.png"/><Relationship Id="rId41" Type="http://schemas.openxmlformats.org/officeDocument/2006/relationships/image" Target="../media/image251.png"/><Relationship Id="rId42" Type="http://schemas.openxmlformats.org/officeDocument/2006/relationships/image" Target="../media/image252.png"/><Relationship Id="rId43" Type="http://schemas.openxmlformats.org/officeDocument/2006/relationships/image" Target="../media/image253.png"/><Relationship Id="rId44" Type="http://schemas.openxmlformats.org/officeDocument/2006/relationships/image" Target="../media/image254.png"/><Relationship Id="rId45" Type="http://schemas.openxmlformats.org/officeDocument/2006/relationships/image" Target="../media/image1.tif"/><Relationship Id="rId46" Type="http://schemas.openxmlformats.org/officeDocument/2006/relationships/hyperlink" Target="http://AFOPRO.COM" TargetMode="Externa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hyperlink" Target="http://AFOPRO.COM" TargetMode="Externa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255.png"/><Relationship Id="rId4" Type="http://schemas.openxmlformats.org/officeDocument/2006/relationships/image" Target="../media/image151.png"/><Relationship Id="rId5" Type="http://schemas.openxmlformats.org/officeDocument/2006/relationships/image" Target="../media/image256.png"/><Relationship Id="rId6" Type="http://schemas.openxmlformats.org/officeDocument/2006/relationships/image" Target="../media/image180.png"/><Relationship Id="rId7" Type="http://schemas.openxmlformats.org/officeDocument/2006/relationships/image" Target="../media/image6.png"/><Relationship Id="rId8" Type="http://schemas.openxmlformats.org/officeDocument/2006/relationships/image" Target="../media/image257.png"/><Relationship Id="rId9" Type="http://schemas.openxmlformats.org/officeDocument/2006/relationships/image" Target="../media/image20.png"/><Relationship Id="rId10" Type="http://schemas.openxmlformats.org/officeDocument/2006/relationships/image" Target="../media/image50.png"/><Relationship Id="rId11" Type="http://schemas.openxmlformats.org/officeDocument/2006/relationships/image" Target="../media/image9.png"/><Relationship Id="rId12" Type="http://schemas.openxmlformats.org/officeDocument/2006/relationships/image" Target="../media/image258.png"/><Relationship Id="rId13" Type="http://schemas.openxmlformats.org/officeDocument/2006/relationships/image" Target="../media/image11.png"/><Relationship Id="rId14" Type="http://schemas.openxmlformats.org/officeDocument/2006/relationships/image" Target="../media/image259.png"/><Relationship Id="rId15" Type="http://schemas.openxmlformats.org/officeDocument/2006/relationships/image" Target="../media/image260.png"/><Relationship Id="rId16" Type="http://schemas.openxmlformats.org/officeDocument/2006/relationships/image" Target="../media/image13.png"/><Relationship Id="rId17" Type="http://schemas.openxmlformats.org/officeDocument/2006/relationships/image" Target="../media/image261.png"/><Relationship Id="rId18" Type="http://schemas.openxmlformats.org/officeDocument/2006/relationships/image" Target="../media/image262.png"/><Relationship Id="rId19" Type="http://schemas.openxmlformats.org/officeDocument/2006/relationships/image" Target="../media/image263.png"/><Relationship Id="rId20" Type="http://schemas.openxmlformats.org/officeDocument/2006/relationships/image" Target="../media/image8.png"/><Relationship Id="rId21" Type="http://schemas.openxmlformats.org/officeDocument/2006/relationships/image" Target="../media/image264.png"/><Relationship Id="rId22" Type="http://schemas.openxmlformats.org/officeDocument/2006/relationships/image" Target="../media/image265.png"/><Relationship Id="rId23" Type="http://schemas.openxmlformats.org/officeDocument/2006/relationships/image" Target="../media/image266.png"/><Relationship Id="rId24" Type="http://schemas.openxmlformats.org/officeDocument/2006/relationships/image" Target="../media/image267.png"/><Relationship Id="rId25" Type="http://schemas.openxmlformats.org/officeDocument/2006/relationships/image" Target="../media/image268.png"/><Relationship Id="rId26" Type="http://schemas.openxmlformats.org/officeDocument/2006/relationships/image" Target="../media/image269.png"/><Relationship Id="rId27" Type="http://schemas.openxmlformats.org/officeDocument/2006/relationships/image" Target="../media/image270.png"/><Relationship Id="rId28" Type="http://schemas.openxmlformats.org/officeDocument/2006/relationships/image" Target="../media/image271.png"/><Relationship Id="rId29" Type="http://schemas.openxmlformats.org/officeDocument/2006/relationships/image" Target="../media/image272.png"/><Relationship Id="rId30" Type="http://schemas.openxmlformats.org/officeDocument/2006/relationships/image" Target="../media/image273.png"/><Relationship Id="rId31" Type="http://schemas.openxmlformats.org/officeDocument/2006/relationships/image" Target="../media/image274.png"/><Relationship Id="rId32" Type="http://schemas.openxmlformats.org/officeDocument/2006/relationships/image" Target="../media/image275.png"/><Relationship Id="rId33" Type="http://schemas.openxmlformats.org/officeDocument/2006/relationships/image" Target="../media/image276.png"/><Relationship Id="rId34" Type="http://schemas.openxmlformats.org/officeDocument/2006/relationships/image" Target="../media/image1.tif"/><Relationship Id="rId35" Type="http://schemas.openxmlformats.org/officeDocument/2006/relationships/hyperlink" Target="http://AFOPRO.COM" TargetMode="Externa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255.png"/><Relationship Id="rId4" Type="http://schemas.openxmlformats.org/officeDocument/2006/relationships/image" Target="../media/image151.png"/><Relationship Id="rId5" Type="http://schemas.openxmlformats.org/officeDocument/2006/relationships/image" Target="../media/image256.png"/><Relationship Id="rId6" Type="http://schemas.openxmlformats.org/officeDocument/2006/relationships/image" Target="../media/image180.png"/><Relationship Id="rId7" Type="http://schemas.openxmlformats.org/officeDocument/2006/relationships/image" Target="../media/image9.png"/><Relationship Id="rId8" Type="http://schemas.openxmlformats.org/officeDocument/2006/relationships/image" Target="../media/image277.png"/><Relationship Id="rId9" Type="http://schemas.openxmlformats.org/officeDocument/2006/relationships/image" Target="../media/image13.png"/><Relationship Id="rId10" Type="http://schemas.openxmlformats.org/officeDocument/2006/relationships/image" Target="../media/image74.png"/><Relationship Id="rId11" Type="http://schemas.openxmlformats.org/officeDocument/2006/relationships/image" Target="../media/image278.png"/><Relationship Id="rId12" Type="http://schemas.openxmlformats.org/officeDocument/2006/relationships/image" Target="../media/image279.png"/><Relationship Id="rId13" Type="http://schemas.openxmlformats.org/officeDocument/2006/relationships/image" Target="../media/image280.png"/><Relationship Id="rId14" Type="http://schemas.openxmlformats.org/officeDocument/2006/relationships/image" Target="../media/image69.png"/><Relationship Id="rId15" Type="http://schemas.openxmlformats.org/officeDocument/2006/relationships/image" Target="../media/image281.png"/><Relationship Id="rId16" Type="http://schemas.openxmlformats.org/officeDocument/2006/relationships/image" Target="../media/image282.png"/><Relationship Id="rId17" Type="http://schemas.openxmlformats.org/officeDocument/2006/relationships/image" Target="../media/image6.png"/><Relationship Id="rId18" Type="http://schemas.openxmlformats.org/officeDocument/2006/relationships/image" Target="../media/image283.png"/><Relationship Id="rId19" Type="http://schemas.openxmlformats.org/officeDocument/2006/relationships/image" Target="../media/image8.png"/><Relationship Id="rId20" Type="http://schemas.openxmlformats.org/officeDocument/2006/relationships/image" Target="../media/image284.png"/><Relationship Id="rId21" Type="http://schemas.openxmlformats.org/officeDocument/2006/relationships/image" Target="../media/image11.png"/><Relationship Id="rId22" Type="http://schemas.openxmlformats.org/officeDocument/2006/relationships/image" Target="../media/image285.png"/><Relationship Id="rId23" Type="http://schemas.openxmlformats.org/officeDocument/2006/relationships/image" Target="../media/image286.png"/><Relationship Id="rId24" Type="http://schemas.openxmlformats.org/officeDocument/2006/relationships/image" Target="../media/image20.png"/><Relationship Id="rId25" Type="http://schemas.openxmlformats.org/officeDocument/2006/relationships/image" Target="../media/image287.png"/><Relationship Id="rId26" Type="http://schemas.openxmlformats.org/officeDocument/2006/relationships/image" Target="../media/image288.png"/><Relationship Id="rId27" Type="http://schemas.openxmlformats.org/officeDocument/2006/relationships/image" Target="../media/image289.png"/><Relationship Id="rId28" Type="http://schemas.openxmlformats.org/officeDocument/2006/relationships/image" Target="../media/image290.png"/><Relationship Id="rId29" Type="http://schemas.openxmlformats.org/officeDocument/2006/relationships/image" Target="../media/image291.png"/><Relationship Id="rId30" Type="http://schemas.openxmlformats.org/officeDocument/2006/relationships/image" Target="../media/image292.png"/><Relationship Id="rId31" Type="http://schemas.openxmlformats.org/officeDocument/2006/relationships/image" Target="../media/image32.png"/><Relationship Id="rId32" Type="http://schemas.openxmlformats.org/officeDocument/2006/relationships/image" Target="../media/image293.png"/><Relationship Id="rId33" Type="http://schemas.openxmlformats.org/officeDocument/2006/relationships/image" Target="../media/image294.png"/><Relationship Id="rId34" Type="http://schemas.openxmlformats.org/officeDocument/2006/relationships/image" Target="../media/image295.png"/><Relationship Id="rId35" Type="http://schemas.openxmlformats.org/officeDocument/2006/relationships/image" Target="../media/image296.png"/><Relationship Id="rId36" Type="http://schemas.openxmlformats.org/officeDocument/2006/relationships/image" Target="../media/image297.png"/><Relationship Id="rId37" Type="http://schemas.openxmlformats.org/officeDocument/2006/relationships/image" Target="../media/image1.tif"/><Relationship Id="rId38" Type="http://schemas.openxmlformats.org/officeDocument/2006/relationships/hyperlink" Target="http://AFOPRO.COM" TargetMode="Externa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hyperlink" Target="http://AFOPRO.COM" TargetMode="Externa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255.png"/><Relationship Id="rId4" Type="http://schemas.openxmlformats.org/officeDocument/2006/relationships/image" Target="../media/image151.png"/><Relationship Id="rId5" Type="http://schemas.openxmlformats.org/officeDocument/2006/relationships/image" Target="../media/image298.png"/><Relationship Id="rId6" Type="http://schemas.openxmlformats.org/officeDocument/2006/relationships/image" Target="../media/image299.png"/><Relationship Id="rId7" Type="http://schemas.openxmlformats.org/officeDocument/2006/relationships/image" Target="../media/image9.png"/><Relationship Id="rId8" Type="http://schemas.openxmlformats.org/officeDocument/2006/relationships/image" Target="../media/image300.png"/><Relationship Id="rId9" Type="http://schemas.openxmlformats.org/officeDocument/2006/relationships/image" Target="../media/image11.png"/><Relationship Id="rId10" Type="http://schemas.openxmlformats.org/officeDocument/2006/relationships/image" Target="../media/image50.png"/><Relationship Id="rId11" Type="http://schemas.openxmlformats.org/officeDocument/2006/relationships/image" Target="../media/image301.png"/><Relationship Id="rId12" Type="http://schemas.openxmlformats.org/officeDocument/2006/relationships/image" Target="../media/image6.png"/><Relationship Id="rId13" Type="http://schemas.openxmlformats.org/officeDocument/2006/relationships/image" Target="../media/image302.png"/><Relationship Id="rId14" Type="http://schemas.openxmlformats.org/officeDocument/2006/relationships/image" Target="../media/image20.png"/><Relationship Id="rId15" Type="http://schemas.openxmlformats.org/officeDocument/2006/relationships/image" Target="../media/image303.png"/><Relationship Id="rId16" Type="http://schemas.openxmlformats.org/officeDocument/2006/relationships/image" Target="../media/image304.png"/><Relationship Id="rId17" Type="http://schemas.openxmlformats.org/officeDocument/2006/relationships/image" Target="../media/image8.png"/><Relationship Id="rId18" Type="http://schemas.openxmlformats.org/officeDocument/2006/relationships/image" Target="../media/image305.png"/><Relationship Id="rId19" Type="http://schemas.openxmlformats.org/officeDocument/2006/relationships/image" Target="../media/image13.png"/><Relationship Id="rId20" Type="http://schemas.openxmlformats.org/officeDocument/2006/relationships/image" Target="../media/image306.png"/><Relationship Id="rId21" Type="http://schemas.openxmlformats.org/officeDocument/2006/relationships/image" Target="../media/image307.png"/><Relationship Id="rId22" Type="http://schemas.openxmlformats.org/officeDocument/2006/relationships/image" Target="../media/image308.png"/><Relationship Id="rId23" Type="http://schemas.openxmlformats.org/officeDocument/2006/relationships/image" Target="../media/image32.png"/><Relationship Id="rId24" Type="http://schemas.openxmlformats.org/officeDocument/2006/relationships/image" Target="../media/image309.png"/><Relationship Id="rId25" Type="http://schemas.openxmlformats.org/officeDocument/2006/relationships/image" Target="../media/image310.png"/><Relationship Id="rId26" Type="http://schemas.openxmlformats.org/officeDocument/2006/relationships/image" Target="../media/image311.png"/><Relationship Id="rId27" Type="http://schemas.openxmlformats.org/officeDocument/2006/relationships/image" Target="../media/image295.png"/><Relationship Id="rId28" Type="http://schemas.openxmlformats.org/officeDocument/2006/relationships/image" Target="../media/image312.png"/><Relationship Id="rId29" Type="http://schemas.openxmlformats.org/officeDocument/2006/relationships/image" Target="../media/image313.png"/><Relationship Id="rId30" Type="http://schemas.openxmlformats.org/officeDocument/2006/relationships/image" Target="../media/image234.png"/><Relationship Id="rId31" Type="http://schemas.openxmlformats.org/officeDocument/2006/relationships/image" Target="../media/image314.png"/><Relationship Id="rId32" Type="http://schemas.openxmlformats.org/officeDocument/2006/relationships/image" Target="../media/image315.png"/><Relationship Id="rId33" Type="http://schemas.openxmlformats.org/officeDocument/2006/relationships/image" Target="../media/image316.png"/><Relationship Id="rId34" Type="http://schemas.openxmlformats.org/officeDocument/2006/relationships/image" Target="../media/image317.png"/><Relationship Id="rId35" Type="http://schemas.openxmlformats.org/officeDocument/2006/relationships/image" Target="../media/image318.png"/><Relationship Id="rId36" Type="http://schemas.openxmlformats.org/officeDocument/2006/relationships/image" Target="../media/image319.png"/><Relationship Id="rId37" Type="http://schemas.openxmlformats.org/officeDocument/2006/relationships/image" Target="../media/image320.png"/><Relationship Id="rId38" Type="http://schemas.openxmlformats.org/officeDocument/2006/relationships/image" Target="../media/image1.tif"/><Relationship Id="rId39" Type="http://schemas.openxmlformats.org/officeDocument/2006/relationships/hyperlink" Target="http://AFOPRO.COM" TargetMode="Externa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255.png"/><Relationship Id="rId4" Type="http://schemas.openxmlformats.org/officeDocument/2006/relationships/image" Target="../media/image151.png"/><Relationship Id="rId5" Type="http://schemas.openxmlformats.org/officeDocument/2006/relationships/image" Target="../media/image298.png"/><Relationship Id="rId6" Type="http://schemas.openxmlformats.org/officeDocument/2006/relationships/image" Target="../media/image299.png"/><Relationship Id="rId7" Type="http://schemas.openxmlformats.org/officeDocument/2006/relationships/image" Target="../media/image6.png"/><Relationship Id="rId8" Type="http://schemas.openxmlformats.org/officeDocument/2006/relationships/image" Target="../media/image321.png"/><Relationship Id="rId9" Type="http://schemas.openxmlformats.org/officeDocument/2006/relationships/image" Target="../media/image8.png"/><Relationship Id="rId10" Type="http://schemas.openxmlformats.org/officeDocument/2006/relationships/image" Target="../media/image50.png"/><Relationship Id="rId11" Type="http://schemas.openxmlformats.org/officeDocument/2006/relationships/image" Target="../media/image322.png"/><Relationship Id="rId12" Type="http://schemas.openxmlformats.org/officeDocument/2006/relationships/image" Target="../media/image9.png"/><Relationship Id="rId13" Type="http://schemas.openxmlformats.org/officeDocument/2006/relationships/image" Target="../media/image323.png"/><Relationship Id="rId14" Type="http://schemas.openxmlformats.org/officeDocument/2006/relationships/image" Target="../media/image13.png"/><Relationship Id="rId15" Type="http://schemas.openxmlformats.org/officeDocument/2006/relationships/image" Target="../media/image324.png"/><Relationship Id="rId16" Type="http://schemas.openxmlformats.org/officeDocument/2006/relationships/image" Target="../media/image69.png"/><Relationship Id="rId17" Type="http://schemas.openxmlformats.org/officeDocument/2006/relationships/image" Target="../media/image325.png"/><Relationship Id="rId18" Type="http://schemas.openxmlformats.org/officeDocument/2006/relationships/image" Target="../media/image20.png"/><Relationship Id="rId19" Type="http://schemas.openxmlformats.org/officeDocument/2006/relationships/image" Target="../media/image326.png"/><Relationship Id="rId20" Type="http://schemas.openxmlformats.org/officeDocument/2006/relationships/image" Target="../media/image327.png"/><Relationship Id="rId21" Type="http://schemas.openxmlformats.org/officeDocument/2006/relationships/image" Target="../media/image328.png"/><Relationship Id="rId22" Type="http://schemas.openxmlformats.org/officeDocument/2006/relationships/image" Target="../media/image32.png"/><Relationship Id="rId23" Type="http://schemas.openxmlformats.org/officeDocument/2006/relationships/image" Target="../media/image329.png"/><Relationship Id="rId24" Type="http://schemas.openxmlformats.org/officeDocument/2006/relationships/image" Target="../media/image330.png"/><Relationship Id="rId25" Type="http://schemas.openxmlformats.org/officeDocument/2006/relationships/image" Target="../media/image11.png"/><Relationship Id="rId26" Type="http://schemas.openxmlformats.org/officeDocument/2006/relationships/image" Target="../media/image331.png"/><Relationship Id="rId27" Type="http://schemas.openxmlformats.org/officeDocument/2006/relationships/image" Target="../media/image332.png"/><Relationship Id="rId28" Type="http://schemas.openxmlformats.org/officeDocument/2006/relationships/image" Target="../media/image333.png"/><Relationship Id="rId29" Type="http://schemas.openxmlformats.org/officeDocument/2006/relationships/image" Target="../media/image334.png"/><Relationship Id="rId30" Type="http://schemas.openxmlformats.org/officeDocument/2006/relationships/image" Target="../media/image335.png"/><Relationship Id="rId31" Type="http://schemas.openxmlformats.org/officeDocument/2006/relationships/image" Target="../media/image234.png"/><Relationship Id="rId32" Type="http://schemas.openxmlformats.org/officeDocument/2006/relationships/image" Target="../media/image336.png"/><Relationship Id="rId33" Type="http://schemas.openxmlformats.org/officeDocument/2006/relationships/image" Target="../media/image337.png"/><Relationship Id="rId34" Type="http://schemas.openxmlformats.org/officeDocument/2006/relationships/image" Target="../media/image338.png"/><Relationship Id="rId35" Type="http://schemas.openxmlformats.org/officeDocument/2006/relationships/image" Target="../media/image339.png"/><Relationship Id="rId36" Type="http://schemas.openxmlformats.org/officeDocument/2006/relationships/image" Target="../media/image318.png"/><Relationship Id="rId37" Type="http://schemas.openxmlformats.org/officeDocument/2006/relationships/image" Target="../media/image340.png"/><Relationship Id="rId38" Type="http://schemas.openxmlformats.org/officeDocument/2006/relationships/image" Target="../media/image341.png"/><Relationship Id="rId39" Type="http://schemas.openxmlformats.org/officeDocument/2006/relationships/image" Target="../media/image1.tif"/><Relationship Id="rId40" Type="http://schemas.openxmlformats.org/officeDocument/2006/relationships/hyperlink" Target="http://AFOPRO.COM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1.tif"/><Relationship Id="rId4" Type="http://schemas.openxmlformats.org/officeDocument/2006/relationships/hyperlink" Target="http://AFOPRO.COM" TargetMode="Externa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hyperlink" Target="http://AFOPRO.COM" TargetMode="Externa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102.png"/><Relationship Id="rId4" Type="http://schemas.openxmlformats.org/officeDocument/2006/relationships/image" Target="../media/image342.png"/><Relationship Id="rId5" Type="http://schemas.openxmlformats.org/officeDocument/2006/relationships/image" Target="../media/image151.png"/><Relationship Id="rId6" Type="http://schemas.openxmlformats.org/officeDocument/2006/relationships/image" Target="../media/image3.png"/><Relationship Id="rId7" Type="http://schemas.openxmlformats.org/officeDocument/2006/relationships/image" Target="../media/image343.png"/><Relationship Id="rId8" Type="http://schemas.openxmlformats.org/officeDocument/2006/relationships/image" Target="../media/image344.png"/><Relationship Id="rId9" Type="http://schemas.openxmlformats.org/officeDocument/2006/relationships/image" Target="../media/image9.png"/><Relationship Id="rId10" Type="http://schemas.openxmlformats.org/officeDocument/2006/relationships/image" Target="../media/image345.png"/><Relationship Id="rId11" Type="http://schemas.openxmlformats.org/officeDocument/2006/relationships/image" Target="../media/image11.png"/><Relationship Id="rId12" Type="http://schemas.openxmlformats.org/officeDocument/2006/relationships/image" Target="../media/image50.png"/><Relationship Id="rId13" Type="http://schemas.openxmlformats.org/officeDocument/2006/relationships/image" Target="../media/image346.png"/><Relationship Id="rId14" Type="http://schemas.openxmlformats.org/officeDocument/2006/relationships/image" Target="../media/image347.png"/><Relationship Id="rId15" Type="http://schemas.openxmlformats.org/officeDocument/2006/relationships/image" Target="../media/image13.png"/><Relationship Id="rId16" Type="http://schemas.openxmlformats.org/officeDocument/2006/relationships/image" Target="../media/image348.png"/><Relationship Id="rId17" Type="http://schemas.openxmlformats.org/officeDocument/2006/relationships/image" Target="../media/image349.png"/><Relationship Id="rId18" Type="http://schemas.openxmlformats.org/officeDocument/2006/relationships/image" Target="../media/image6.png"/><Relationship Id="rId19" Type="http://schemas.openxmlformats.org/officeDocument/2006/relationships/image" Target="../media/image350.png"/><Relationship Id="rId20" Type="http://schemas.openxmlformats.org/officeDocument/2006/relationships/image" Target="../media/image8.png"/><Relationship Id="rId21" Type="http://schemas.openxmlformats.org/officeDocument/2006/relationships/image" Target="../media/image351.png"/><Relationship Id="rId22" Type="http://schemas.openxmlformats.org/officeDocument/2006/relationships/image" Target="../media/image352.png"/><Relationship Id="rId23" Type="http://schemas.openxmlformats.org/officeDocument/2006/relationships/image" Target="../media/image353.png"/><Relationship Id="rId24" Type="http://schemas.openxmlformats.org/officeDocument/2006/relationships/image" Target="../media/image354.png"/><Relationship Id="rId25" Type="http://schemas.openxmlformats.org/officeDocument/2006/relationships/image" Target="../media/image355.png"/><Relationship Id="rId26" Type="http://schemas.openxmlformats.org/officeDocument/2006/relationships/image" Target="../media/image356.png"/><Relationship Id="rId27" Type="http://schemas.openxmlformats.org/officeDocument/2006/relationships/image" Target="../media/image357.png"/><Relationship Id="rId28" Type="http://schemas.openxmlformats.org/officeDocument/2006/relationships/image" Target="../media/image295.png"/><Relationship Id="rId29" Type="http://schemas.openxmlformats.org/officeDocument/2006/relationships/image" Target="../media/image358.png"/><Relationship Id="rId30" Type="http://schemas.openxmlformats.org/officeDocument/2006/relationships/image" Target="../media/image359.png"/><Relationship Id="rId31" Type="http://schemas.openxmlformats.org/officeDocument/2006/relationships/image" Target="../media/image360.png"/><Relationship Id="rId32" Type="http://schemas.openxmlformats.org/officeDocument/2006/relationships/image" Target="../media/image361.png"/><Relationship Id="rId33" Type="http://schemas.openxmlformats.org/officeDocument/2006/relationships/image" Target="../media/image362.png"/><Relationship Id="rId34" Type="http://schemas.openxmlformats.org/officeDocument/2006/relationships/image" Target="../media/image363.png"/><Relationship Id="rId35" Type="http://schemas.openxmlformats.org/officeDocument/2006/relationships/image" Target="../media/image364.png"/><Relationship Id="rId36" Type="http://schemas.openxmlformats.org/officeDocument/2006/relationships/image" Target="../media/image365.png"/><Relationship Id="rId37" Type="http://schemas.openxmlformats.org/officeDocument/2006/relationships/image" Target="../media/image1.tif"/><Relationship Id="rId38" Type="http://schemas.openxmlformats.org/officeDocument/2006/relationships/hyperlink" Target="http://AFOPRO.COM" TargetMode="Externa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255.png"/><Relationship Id="rId4" Type="http://schemas.openxmlformats.org/officeDocument/2006/relationships/image" Target="../media/image151.png"/><Relationship Id="rId5" Type="http://schemas.openxmlformats.org/officeDocument/2006/relationships/image" Target="../media/image3.png"/><Relationship Id="rId6" Type="http://schemas.openxmlformats.org/officeDocument/2006/relationships/image" Target="../media/image343.png"/><Relationship Id="rId7" Type="http://schemas.openxmlformats.org/officeDocument/2006/relationships/image" Target="../media/image344.png"/><Relationship Id="rId8" Type="http://schemas.openxmlformats.org/officeDocument/2006/relationships/image" Target="../media/image9.png"/><Relationship Id="rId9" Type="http://schemas.openxmlformats.org/officeDocument/2006/relationships/image" Target="../media/image366.png"/><Relationship Id="rId10" Type="http://schemas.openxmlformats.org/officeDocument/2006/relationships/image" Target="../media/image50.png"/><Relationship Id="rId11" Type="http://schemas.openxmlformats.org/officeDocument/2006/relationships/image" Target="../media/image367.png"/><Relationship Id="rId12" Type="http://schemas.openxmlformats.org/officeDocument/2006/relationships/image" Target="../media/image13.png"/><Relationship Id="rId13" Type="http://schemas.openxmlformats.org/officeDocument/2006/relationships/image" Target="../media/image6.png"/><Relationship Id="rId14" Type="http://schemas.openxmlformats.org/officeDocument/2006/relationships/image" Target="../media/image368.png"/><Relationship Id="rId15" Type="http://schemas.openxmlformats.org/officeDocument/2006/relationships/image" Target="../media/image20.png"/><Relationship Id="rId16" Type="http://schemas.openxmlformats.org/officeDocument/2006/relationships/image" Target="../media/image369.png"/><Relationship Id="rId17" Type="http://schemas.openxmlformats.org/officeDocument/2006/relationships/image" Target="../media/image295.png"/><Relationship Id="rId18" Type="http://schemas.openxmlformats.org/officeDocument/2006/relationships/image" Target="../media/image370.png"/><Relationship Id="rId19" Type="http://schemas.openxmlformats.org/officeDocument/2006/relationships/image" Target="../media/image371.png"/><Relationship Id="rId20" Type="http://schemas.openxmlformats.org/officeDocument/2006/relationships/image" Target="../media/image8.png"/><Relationship Id="rId21" Type="http://schemas.openxmlformats.org/officeDocument/2006/relationships/image" Target="../media/image372.png"/><Relationship Id="rId22" Type="http://schemas.openxmlformats.org/officeDocument/2006/relationships/image" Target="../media/image373.png"/><Relationship Id="rId23" Type="http://schemas.openxmlformats.org/officeDocument/2006/relationships/image" Target="../media/image374.png"/><Relationship Id="rId24" Type="http://schemas.openxmlformats.org/officeDocument/2006/relationships/image" Target="../media/image375.png"/><Relationship Id="rId25" Type="http://schemas.openxmlformats.org/officeDocument/2006/relationships/image" Target="../media/image376.png"/><Relationship Id="rId26" Type="http://schemas.openxmlformats.org/officeDocument/2006/relationships/image" Target="../media/image377.png"/><Relationship Id="rId27" Type="http://schemas.openxmlformats.org/officeDocument/2006/relationships/image" Target="../media/image378.png"/><Relationship Id="rId28" Type="http://schemas.openxmlformats.org/officeDocument/2006/relationships/image" Target="../media/image379.png"/><Relationship Id="rId29" Type="http://schemas.openxmlformats.org/officeDocument/2006/relationships/image" Target="../media/image380.png"/><Relationship Id="rId30" Type="http://schemas.openxmlformats.org/officeDocument/2006/relationships/image" Target="../media/image381.png"/><Relationship Id="rId31" Type="http://schemas.openxmlformats.org/officeDocument/2006/relationships/image" Target="../media/image382.png"/><Relationship Id="rId32" Type="http://schemas.openxmlformats.org/officeDocument/2006/relationships/image" Target="../media/image383.png"/><Relationship Id="rId33" Type="http://schemas.openxmlformats.org/officeDocument/2006/relationships/image" Target="../media/image384.png"/><Relationship Id="rId34" Type="http://schemas.openxmlformats.org/officeDocument/2006/relationships/image" Target="../media/image385.png"/><Relationship Id="rId35" Type="http://schemas.openxmlformats.org/officeDocument/2006/relationships/image" Target="../media/image11.png"/><Relationship Id="rId36" Type="http://schemas.openxmlformats.org/officeDocument/2006/relationships/image" Target="../media/image1.tif"/><Relationship Id="rId37" Type="http://schemas.openxmlformats.org/officeDocument/2006/relationships/hyperlink" Target="http://AFOPRO.COM" TargetMode="Externa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hyperlink" Target="http://AFOPRO.COM" TargetMode="Externa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255.png"/><Relationship Id="rId4" Type="http://schemas.openxmlformats.org/officeDocument/2006/relationships/image" Target="../media/image151.png"/><Relationship Id="rId5" Type="http://schemas.openxmlformats.org/officeDocument/2006/relationships/image" Target="../media/image256.png"/><Relationship Id="rId6" Type="http://schemas.openxmlformats.org/officeDocument/2006/relationships/image" Target="../media/image299.png"/><Relationship Id="rId7" Type="http://schemas.openxmlformats.org/officeDocument/2006/relationships/image" Target="../media/image9.png"/><Relationship Id="rId8" Type="http://schemas.openxmlformats.org/officeDocument/2006/relationships/image" Target="../media/image386.png"/><Relationship Id="rId9" Type="http://schemas.openxmlformats.org/officeDocument/2006/relationships/image" Target="../media/image11.png"/><Relationship Id="rId10" Type="http://schemas.openxmlformats.org/officeDocument/2006/relationships/image" Target="../media/image74.png"/><Relationship Id="rId11" Type="http://schemas.openxmlformats.org/officeDocument/2006/relationships/image" Target="../media/image387.png"/><Relationship Id="rId12" Type="http://schemas.openxmlformats.org/officeDocument/2006/relationships/image" Target="../media/image6.png"/><Relationship Id="rId13" Type="http://schemas.openxmlformats.org/officeDocument/2006/relationships/image" Target="../media/image388.png"/><Relationship Id="rId14" Type="http://schemas.openxmlformats.org/officeDocument/2006/relationships/image" Target="../media/image20.png"/><Relationship Id="rId15" Type="http://schemas.openxmlformats.org/officeDocument/2006/relationships/image" Target="../media/image389.png"/><Relationship Id="rId16" Type="http://schemas.openxmlformats.org/officeDocument/2006/relationships/image" Target="../media/image390.png"/><Relationship Id="rId17" Type="http://schemas.openxmlformats.org/officeDocument/2006/relationships/image" Target="../media/image13.png"/><Relationship Id="rId18" Type="http://schemas.openxmlformats.org/officeDocument/2006/relationships/image" Target="../media/image391.png"/><Relationship Id="rId19" Type="http://schemas.openxmlformats.org/officeDocument/2006/relationships/image" Target="../media/image392.png"/><Relationship Id="rId20" Type="http://schemas.openxmlformats.org/officeDocument/2006/relationships/image" Target="../media/image393.png"/><Relationship Id="rId21" Type="http://schemas.openxmlformats.org/officeDocument/2006/relationships/image" Target="../media/image394.png"/><Relationship Id="rId22" Type="http://schemas.openxmlformats.org/officeDocument/2006/relationships/image" Target="../media/image395.png"/><Relationship Id="rId23" Type="http://schemas.openxmlformats.org/officeDocument/2006/relationships/image" Target="../media/image396.png"/><Relationship Id="rId24" Type="http://schemas.openxmlformats.org/officeDocument/2006/relationships/image" Target="../media/image397.png"/><Relationship Id="rId25" Type="http://schemas.openxmlformats.org/officeDocument/2006/relationships/image" Target="../media/image398.png"/><Relationship Id="rId26" Type="http://schemas.openxmlformats.org/officeDocument/2006/relationships/image" Target="../media/image399.png"/><Relationship Id="rId27" Type="http://schemas.openxmlformats.org/officeDocument/2006/relationships/image" Target="../media/image400.png"/><Relationship Id="rId28" Type="http://schemas.openxmlformats.org/officeDocument/2006/relationships/image" Target="../media/image8.png"/><Relationship Id="rId29" Type="http://schemas.openxmlformats.org/officeDocument/2006/relationships/image" Target="../media/image401.png"/><Relationship Id="rId30" Type="http://schemas.openxmlformats.org/officeDocument/2006/relationships/image" Target="../media/image402.png"/><Relationship Id="rId31" Type="http://schemas.openxmlformats.org/officeDocument/2006/relationships/image" Target="../media/image403.png"/><Relationship Id="rId32" Type="http://schemas.openxmlformats.org/officeDocument/2006/relationships/image" Target="../media/image404.png"/><Relationship Id="rId33" Type="http://schemas.openxmlformats.org/officeDocument/2006/relationships/image" Target="../media/image405.png"/><Relationship Id="rId34" Type="http://schemas.openxmlformats.org/officeDocument/2006/relationships/image" Target="../media/image406.png"/><Relationship Id="rId35" Type="http://schemas.openxmlformats.org/officeDocument/2006/relationships/image" Target="../media/image1.tif"/><Relationship Id="rId36" Type="http://schemas.openxmlformats.org/officeDocument/2006/relationships/hyperlink" Target="http://AFOPRO.COM" TargetMode="Externa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255.png"/><Relationship Id="rId4" Type="http://schemas.openxmlformats.org/officeDocument/2006/relationships/image" Target="../media/image151.png"/><Relationship Id="rId5" Type="http://schemas.openxmlformats.org/officeDocument/2006/relationships/image" Target="../media/image256.png"/><Relationship Id="rId6" Type="http://schemas.openxmlformats.org/officeDocument/2006/relationships/image" Target="../media/image299.png"/><Relationship Id="rId7" Type="http://schemas.openxmlformats.org/officeDocument/2006/relationships/image" Target="../media/image9.png"/><Relationship Id="rId8" Type="http://schemas.openxmlformats.org/officeDocument/2006/relationships/image" Target="../media/image407.png"/><Relationship Id="rId9" Type="http://schemas.openxmlformats.org/officeDocument/2006/relationships/image" Target="../media/image11.png"/><Relationship Id="rId10" Type="http://schemas.openxmlformats.org/officeDocument/2006/relationships/image" Target="../media/image50.png"/><Relationship Id="rId11" Type="http://schemas.openxmlformats.org/officeDocument/2006/relationships/image" Target="../media/image408.png"/><Relationship Id="rId12" Type="http://schemas.openxmlformats.org/officeDocument/2006/relationships/image" Target="../media/image6.png"/><Relationship Id="rId13" Type="http://schemas.openxmlformats.org/officeDocument/2006/relationships/image" Target="../media/image409.png"/><Relationship Id="rId14" Type="http://schemas.openxmlformats.org/officeDocument/2006/relationships/image" Target="../media/image8.png"/><Relationship Id="rId15" Type="http://schemas.openxmlformats.org/officeDocument/2006/relationships/image" Target="../media/image410.png"/><Relationship Id="rId16" Type="http://schemas.openxmlformats.org/officeDocument/2006/relationships/image" Target="../media/image13.png"/><Relationship Id="rId17" Type="http://schemas.openxmlformats.org/officeDocument/2006/relationships/image" Target="../media/image411.png"/><Relationship Id="rId18" Type="http://schemas.openxmlformats.org/officeDocument/2006/relationships/image" Target="../media/image412.png"/><Relationship Id="rId19" Type="http://schemas.openxmlformats.org/officeDocument/2006/relationships/image" Target="../media/image20.png"/><Relationship Id="rId20" Type="http://schemas.openxmlformats.org/officeDocument/2006/relationships/image" Target="../media/image413.png"/><Relationship Id="rId21" Type="http://schemas.openxmlformats.org/officeDocument/2006/relationships/image" Target="../media/image414.png"/><Relationship Id="rId22" Type="http://schemas.openxmlformats.org/officeDocument/2006/relationships/image" Target="../media/image415.png"/><Relationship Id="rId23" Type="http://schemas.openxmlformats.org/officeDocument/2006/relationships/image" Target="../media/image416.png"/><Relationship Id="rId24" Type="http://schemas.openxmlformats.org/officeDocument/2006/relationships/image" Target="../media/image417.png"/><Relationship Id="rId25" Type="http://schemas.openxmlformats.org/officeDocument/2006/relationships/image" Target="../media/image418.png"/><Relationship Id="rId26" Type="http://schemas.openxmlformats.org/officeDocument/2006/relationships/image" Target="../media/image419.png"/><Relationship Id="rId27" Type="http://schemas.openxmlformats.org/officeDocument/2006/relationships/image" Target="../media/image420.png"/><Relationship Id="rId28" Type="http://schemas.openxmlformats.org/officeDocument/2006/relationships/image" Target="../media/image421.png"/><Relationship Id="rId29" Type="http://schemas.openxmlformats.org/officeDocument/2006/relationships/image" Target="../media/image422.png"/><Relationship Id="rId30" Type="http://schemas.openxmlformats.org/officeDocument/2006/relationships/image" Target="../media/image423.png"/><Relationship Id="rId31" Type="http://schemas.openxmlformats.org/officeDocument/2006/relationships/image" Target="../media/image424.png"/><Relationship Id="rId32" Type="http://schemas.openxmlformats.org/officeDocument/2006/relationships/image" Target="../media/image425.png"/><Relationship Id="rId33" Type="http://schemas.openxmlformats.org/officeDocument/2006/relationships/image" Target="../media/image426.png"/><Relationship Id="rId34" Type="http://schemas.openxmlformats.org/officeDocument/2006/relationships/image" Target="../media/image1.tif"/><Relationship Id="rId35" Type="http://schemas.openxmlformats.org/officeDocument/2006/relationships/hyperlink" Target="http://AFOPRO.COM" TargetMode="Externa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hyperlink" Target="http://AFOPRO.COM" TargetMode="Externa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hyperlink" Target="http://AFOPRO.COM" TargetMode="Externa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427.png"/><Relationship Id="rId4" Type="http://schemas.openxmlformats.org/officeDocument/2006/relationships/image" Target="../media/image428.png"/><Relationship Id="rId5" Type="http://schemas.openxmlformats.org/officeDocument/2006/relationships/image" Target="../media/image429.png"/><Relationship Id="rId6" Type="http://schemas.openxmlformats.org/officeDocument/2006/relationships/image" Target="../media/image299.png"/><Relationship Id="rId7" Type="http://schemas.openxmlformats.org/officeDocument/2006/relationships/image" Target="../media/image6.png"/><Relationship Id="rId8" Type="http://schemas.openxmlformats.org/officeDocument/2006/relationships/image" Target="../media/image430.png"/><Relationship Id="rId9" Type="http://schemas.openxmlformats.org/officeDocument/2006/relationships/image" Target="../media/image20.png"/><Relationship Id="rId10" Type="http://schemas.openxmlformats.org/officeDocument/2006/relationships/image" Target="../media/image431.png"/><Relationship Id="rId11" Type="http://schemas.openxmlformats.org/officeDocument/2006/relationships/image" Target="../media/image432.png"/><Relationship Id="rId12" Type="http://schemas.openxmlformats.org/officeDocument/2006/relationships/image" Target="../media/image9.png"/><Relationship Id="rId13" Type="http://schemas.openxmlformats.org/officeDocument/2006/relationships/image" Target="../media/image433.png"/><Relationship Id="rId14" Type="http://schemas.openxmlformats.org/officeDocument/2006/relationships/image" Target="../media/image13.png"/><Relationship Id="rId15" Type="http://schemas.openxmlformats.org/officeDocument/2006/relationships/image" Target="../media/image434.png"/><Relationship Id="rId16" Type="http://schemas.openxmlformats.org/officeDocument/2006/relationships/image" Target="../media/image24.png"/><Relationship Id="rId17" Type="http://schemas.openxmlformats.org/officeDocument/2006/relationships/image" Target="../media/image435.png"/><Relationship Id="rId18" Type="http://schemas.openxmlformats.org/officeDocument/2006/relationships/image" Target="../media/image436.png"/><Relationship Id="rId19" Type="http://schemas.openxmlformats.org/officeDocument/2006/relationships/image" Target="../media/image11.png"/><Relationship Id="rId20" Type="http://schemas.openxmlformats.org/officeDocument/2006/relationships/image" Target="../media/image437.png"/><Relationship Id="rId21" Type="http://schemas.openxmlformats.org/officeDocument/2006/relationships/image" Target="../media/image62.png"/><Relationship Id="rId22" Type="http://schemas.openxmlformats.org/officeDocument/2006/relationships/image" Target="../media/image438.png"/><Relationship Id="rId23" Type="http://schemas.openxmlformats.org/officeDocument/2006/relationships/image" Target="../media/image439.png"/><Relationship Id="rId24" Type="http://schemas.openxmlformats.org/officeDocument/2006/relationships/image" Target="../media/image440.png"/><Relationship Id="rId25" Type="http://schemas.openxmlformats.org/officeDocument/2006/relationships/image" Target="../media/image441.png"/><Relationship Id="rId26" Type="http://schemas.openxmlformats.org/officeDocument/2006/relationships/image" Target="../media/image442.png"/><Relationship Id="rId27" Type="http://schemas.openxmlformats.org/officeDocument/2006/relationships/image" Target="../media/image443.png"/><Relationship Id="rId28" Type="http://schemas.openxmlformats.org/officeDocument/2006/relationships/image" Target="../media/image327.png"/><Relationship Id="rId29" Type="http://schemas.openxmlformats.org/officeDocument/2006/relationships/image" Target="../media/image444.png"/><Relationship Id="rId30" Type="http://schemas.openxmlformats.org/officeDocument/2006/relationships/image" Target="../media/image445.png"/><Relationship Id="rId31" Type="http://schemas.openxmlformats.org/officeDocument/2006/relationships/image" Target="../media/image446.png"/><Relationship Id="rId32" Type="http://schemas.openxmlformats.org/officeDocument/2006/relationships/image" Target="../media/image447.png"/><Relationship Id="rId33" Type="http://schemas.openxmlformats.org/officeDocument/2006/relationships/image" Target="../media/image448.png"/><Relationship Id="rId34" Type="http://schemas.openxmlformats.org/officeDocument/2006/relationships/image" Target="../media/image449.png"/><Relationship Id="rId35" Type="http://schemas.openxmlformats.org/officeDocument/2006/relationships/image" Target="../media/image450.png"/><Relationship Id="rId36" Type="http://schemas.openxmlformats.org/officeDocument/2006/relationships/image" Target="../media/image451.png"/><Relationship Id="rId37" Type="http://schemas.openxmlformats.org/officeDocument/2006/relationships/image" Target="../media/image452.png"/><Relationship Id="rId38" Type="http://schemas.openxmlformats.org/officeDocument/2006/relationships/image" Target="../media/image1.tif"/><Relationship Id="rId39" Type="http://schemas.openxmlformats.org/officeDocument/2006/relationships/hyperlink" Target="http://AFOPRO.COM" TargetMode="Externa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427.png"/><Relationship Id="rId4" Type="http://schemas.openxmlformats.org/officeDocument/2006/relationships/image" Target="../media/image343.png"/><Relationship Id="rId5" Type="http://schemas.openxmlformats.org/officeDocument/2006/relationships/image" Target="../media/image299.png"/><Relationship Id="rId6" Type="http://schemas.openxmlformats.org/officeDocument/2006/relationships/image" Target="../media/image6.png"/><Relationship Id="rId7" Type="http://schemas.openxmlformats.org/officeDocument/2006/relationships/image" Target="../media/image453.png"/><Relationship Id="rId8" Type="http://schemas.openxmlformats.org/officeDocument/2006/relationships/image" Target="../media/image20.png"/><Relationship Id="rId9" Type="http://schemas.openxmlformats.org/officeDocument/2006/relationships/image" Target="../media/image454.png"/><Relationship Id="rId10" Type="http://schemas.openxmlformats.org/officeDocument/2006/relationships/image" Target="../media/image9.png"/><Relationship Id="rId11" Type="http://schemas.openxmlformats.org/officeDocument/2006/relationships/image" Target="../media/image455.png"/><Relationship Id="rId12" Type="http://schemas.openxmlformats.org/officeDocument/2006/relationships/image" Target="../media/image13.png"/><Relationship Id="rId13" Type="http://schemas.openxmlformats.org/officeDocument/2006/relationships/image" Target="../media/image456.png"/><Relationship Id="rId14" Type="http://schemas.openxmlformats.org/officeDocument/2006/relationships/image" Target="../media/image24.png"/><Relationship Id="rId15" Type="http://schemas.openxmlformats.org/officeDocument/2006/relationships/image" Target="../media/image457.png"/><Relationship Id="rId16" Type="http://schemas.openxmlformats.org/officeDocument/2006/relationships/image" Target="../media/image458.png"/><Relationship Id="rId17" Type="http://schemas.openxmlformats.org/officeDocument/2006/relationships/image" Target="../media/image459.png"/><Relationship Id="rId18" Type="http://schemas.openxmlformats.org/officeDocument/2006/relationships/image" Target="../media/image62.png"/><Relationship Id="rId19" Type="http://schemas.openxmlformats.org/officeDocument/2006/relationships/image" Target="../media/image460.png"/><Relationship Id="rId20" Type="http://schemas.openxmlformats.org/officeDocument/2006/relationships/image" Target="../media/image461.png"/><Relationship Id="rId21" Type="http://schemas.openxmlformats.org/officeDocument/2006/relationships/image" Target="../media/image462.png"/><Relationship Id="rId22" Type="http://schemas.openxmlformats.org/officeDocument/2006/relationships/image" Target="../media/image463.png"/><Relationship Id="rId23" Type="http://schemas.openxmlformats.org/officeDocument/2006/relationships/image" Target="../media/image464.png"/><Relationship Id="rId24" Type="http://schemas.openxmlformats.org/officeDocument/2006/relationships/image" Target="../media/image11.png"/><Relationship Id="rId25" Type="http://schemas.openxmlformats.org/officeDocument/2006/relationships/image" Target="../media/image465.png"/><Relationship Id="rId26" Type="http://schemas.openxmlformats.org/officeDocument/2006/relationships/image" Target="../media/image327.png"/><Relationship Id="rId27" Type="http://schemas.openxmlformats.org/officeDocument/2006/relationships/image" Target="../media/image466.png"/><Relationship Id="rId28" Type="http://schemas.openxmlformats.org/officeDocument/2006/relationships/image" Target="../media/image467.png"/><Relationship Id="rId29" Type="http://schemas.openxmlformats.org/officeDocument/2006/relationships/image" Target="../media/image468.png"/><Relationship Id="rId30" Type="http://schemas.openxmlformats.org/officeDocument/2006/relationships/image" Target="../media/image469.png"/><Relationship Id="rId31" Type="http://schemas.openxmlformats.org/officeDocument/2006/relationships/image" Target="../media/image470.png"/><Relationship Id="rId32" Type="http://schemas.openxmlformats.org/officeDocument/2006/relationships/image" Target="../media/image471.png"/><Relationship Id="rId33" Type="http://schemas.openxmlformats.org/officeDocument/2006/relationships/image" Target="../media/image472.png"/><Relationship Id="rId34" Type="http://schemas.openxmlformats.org/officeDocument/2006/relationships/image" Target="../media/image473.png"/><Relationship Id="rId35" Type="http://schemas.openxmlformats.org/officeDocument/2006/relationships/image" Target="../media/image1.tif"/><Relationship Id="rId36" Type="http://schemas.openxmlformats.org/officeDocument/2006/relationships/hyperlink" Target="http://AFOPRO.COM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hyperlink" Target="http://AFOPRO.COM" TargetMode="Externa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hyperlink" Target="http://AFOPRO.COM" TargetMode="Externa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427.png"/><Relationship Id="rId4" Type="http://schemas.openxmlformats.org/officeDocument/2006/relationships/image" Target="../media/image428.png"/><Relationship Id="rId5" Type="http://schemas.openxmlformats.org/officeDocument/2006/relationships/image" Target="../media/image429.png"/><Relationship Id="rId6" Type="http://schemas.openxmlformats.org/officeDocument/2006/relationships/image" Target="../media/image299.png"/><Relationship Id="rId7" Type="http://schemas.openxmlformats.org/officeDocument/2006/relationships/image" Target="../media/image6.png"/><Relationship Id="rId8" Type="http://schemas.openxmlformats.org/officeDocument/2006/relationships/image" Target="../media/image474.png"/><Relationship Id="rId9" Type="http://schemas.openxmlformats.org/officeDocument/2006/relationships/image" Target="../media/image20.png"/><Relationship Id="rId10" Type="http://schemas.openxmlformats.org/officeDocument/2006/relationships/image" Target="../media/image431.png"/><Relationship Id="rId11" Type="http://schemas.openxmlformats.org/officeDocument/2006/relationships/image" Target="../media/image432.png"/><Relationship Id="rId12" Type="http://schemas.openxmlformats.org/officeDocument/2006/relationships/image" Target="../media/image9.png"/><Relationship Id="rId13" Type="http://schemas.openxmlformats.org/officeDocument/2006/relationships/image" Target="../media/image475.png"/><Relationship Id="rId14" Type="http://schemas.openxmlformats.org/officeDocument/2006/relationships/image" Target="../media/image13.png"/><Relationship Id="rId15" Type="http://schemas.openxmlformats.org/officeDocument/2006/relationships/image" Target="../media/image476.png"/><Relationship Id="rId16" Type="http://schemas.openxmlformats.org/officeDocument/2006/relationships/image" Target="../media/image24.png"/><Relationship Id="rId17" Type="http://schemas.openxmlformats.org/officeDocument/2006/relationships/image" Target="../media/image477.png"/><Relationship Id="rId18" Type="http://schemas.openxmlformats.org/officeDocument/2006/relationships/image" Target="../media/image478.png"/><Relationship Id="rId19" Type="http://schemas.openxmlformats.org/officeDocument/2006/relationships/image" Target="../media/image479.png"/><Relationship Id="rId20" Type="http://schemas.openxmlformats.org/officeDocument/2006/relationships/image" Target="../media/image62.png"/><Relationship Id="rId21" Type="http://schemas.openxmlformats.org/officeDocument/2006/relationships/image" Target="../media/image480.png"/><Relationship Id="rId22" Type="http://schemas.openxmlformats.org/officeDocument/2006/relationships/image" Target="../media/image481.png"/><Relationship Id="rId23" Type="http://schemas.openxmlformats.org/officeDocument/2006/relationships/image" Target="../media/image482.png"/><Relationship Id="rId24" Type="http://schemas.openxmlformats.org/officeDocument/2006/relationships/image" Target="../media/image483.png"/><Relationship Id="rId25" Type="http://schemas.openxmlformats.org/officeDocument/2006/relationships/image" Target="../media/image484.png"/><Relationship Id="rId26" Type="http://schemas.openxmlformats.org/officeDocument/2006/relationships/image" Target="../media/image485.png"/><Relationship Id="rId27" Type="http://schemas.openxmlformats.org/officeDocument/2006/relationships/image" Target="../media/image327.png"/><Relationship Id="rId28" Type="http://schemas.openxmlformats.org/officeDocument/2006/relationships/image" Target="../media/image486.png"/><Relationship Id="rId29" Type="http://schemas.openxmlformats.org/officeDocument/2006/relationships/image" Target="../media/image487.png"/><Relationship Id="rId30" Type="http://schemas.openxmlformats.org/officeDocument/2006/relationships/image" Target="../media/image488.png"/><Relationship Id="rId31" Type="http://schemas.openxmlformats.org/officeDocument/2006/relationships/image" Target="../media/image489.png"/><Relationship Id="rId32" Type="http://schemas.openxmlformats.org/officeDocument/2006/relationships/image" Target="../media/image490.png"/><Relationship Id="rId33" Type="http://schemas.openxmlformats.org/officeDocument/2006/relationships/image" Target="../media/image491.png"/><Relationship Id="rId34" Type="http://schemas.openxmlformats.org/officeDocument/2006/relationships/image" Target="../media/image450.png"/><Relationship Id="rId35" Type="http://schemas.openxmlformats.org/officeDocument/2006/relationships/image" Target="../media/image492.png"/><Relationship Id="rId36" Type="http://schemas.openxmlformats.org/officeDocument/2006/relationships/image" Target="../media/image493.png"/><Relationship Id="rId37" Type="http://schemas.openxmlformats.org/officeDocument/2006/relationships/image" Target="../media/image1.tif"/><Relationship Id="rId38" Type="http://schemas.openxmlformats.org/officeDocument/2006/relationships/hyperlink" Target="http://AFOPRO.COM" TargetMode="Externa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427.png"/><Relationship Id="rId4" Type="http://schemas.openxmlformats.org/officeDocument/2006/relationships/image" Target="../media/image428.png"/><Relationship Id="rId5" Type="http://schemas.openxmlformats.org/officeDocument/2006/relationships/image" Target="../media/image298.png"/><Relationship Id="rId6" Type="http://schemas.openxmlformats.org/officeDocument/2006/relationships/image" Target="../media/image299.png"/><Relationship Id="rId7" Type="http://schemas.openxmlformats.org/officeDocument/2006/relationships/image" Target="../media/image6.png"/><Relationship Id="rId8" Type="http://schemas.openxmlformats.org/officeDocument/2006/relationships/image" Target="../media/image494.png"/><Relationship Id="rId9" Type="http://schemas.openxmlformats.org/officeDocument/2006/relationships/image" Target="../media/image20.png"/><Relationship Id="rId10" Type="http://schemas.openxmlformats.org/officeDocument/2006/relationships/image" Target="../media/image431.png"/><Relationship Id="rId11" Type="http://schemas.openxmlformats.org/officeDocument/2006/relationships/image" Target="../media/image432.png"/><Relationship Id="rId12" Type="http://schemas.openxmlformats.org/officeDocument/2006/relationships/image" Target="../media/image9.png"/><Relationship Id="rId13" Type="http://schemas.openxmlformats.org/officeDocument/2006/relationships/image" Target="../media/image495.png"/><Relationship Id="rId14" Type="http://schemas.openxmlformats.org/officeDocument/2006/relationships/image" Target="../media/image13.png"/><Relationship Id="rId15" Type="http://schemas.openxmlformats.org/officeDocument/2006/relationships/image" Target="../media/image496.png"/><Relationship Id="rId16" Type="http://schemas.openxmlformats.org/officeDocument/2006/relationships/image" Target="../media/image24.png"/><Relationship Id="rId17" Type="http://schemas.openxmlformats.org/officeDocument/2006/relationships/image" Target="../media/image497.png"/><Relationship Id="rId18" Type="http://schemas.openxmlformats.org/officeDocument/2006/relationships/image" Target="../media/image498.png"/><Relationship Id="rId19" Type="http://schemas.openxmlformats.org/officeDocument/2006/relationships/image" Target="../media/image499.png"/><Relationship Id="rId20" Type="http://schemas.openxmlformats.org/officeDocument/2006/relationships/image" Target="../media/image62.png"/><Relationship Id="rId21" Type="http://schemas.openxmlformats.org/officeDocument/2006/relationships/image" Target="../media/image500.png"/><Relationship Id="rId22" Type="http://schemas.openxmlformats.org/officeDocument/2006/relationships/image" Target="../media/image501.png"/><Relationship Id="rId23" Type="http://schemas.openxmlformats.org/officeDocument/2006/relationships/image" Target="../media/image502.png"/><Relationship Id="rId24" Type="http://schemas.openxmlformats.org/officeDocument/2006/relationships/image" Target="../media/image503.png"/><Relationship Id="rId25" Type="http://schemas.openxmlformats.org/officeDocument/2006/relationships/image" Target="../media/image504.png"/><Relationship Id="rId26" Type="http://schemas.openxmlformats.org/officeDocument/2006/relationships/image" Target="../media/image505.png"/><Relationship Id="rId27" Type="http://schemas.openxmlformats.org/officeDocument/2006/relationships/image" Target="../media/image327.png"/><Relationship Id="rId28" Type="http://schemas.openxmlformats.org/officeDocument/2006/relationships/image" Target="../media/image506.png"/><Relationship Id="rId29" Type="http://schemas.openxmlformats.org/officeDocument/2006/relationships/image" Target="../media/image507.png"/><Relationship Id="rId30" Type="http://schemas.openxmlformats.org/officeDocument/2006/relationships/image" Target="../media/image508.png"/><Relationship Id="rId31" Type="http://schemas.openxmlformats.org/officeDocument/2006/relationships/image" Target="../media/image509.png"/><Relationship Id="rId32" Type="http://schemas.openxmlformats.org/officeDocument/2006/relationships/image" Target="../media/image510.png"/><Relationship Id="rId33" Type="http://schemas.openxmlformats.org/officeDocument/2006/relationships/image" Target="../media/image511.png"/><Relationship Id="rId34" Type="http://schemas.openxmlformats.org/officeDocument/2006/relationships/image" Target="../media/image450.png"/><Relationship Id="rId35" Type="http://schemas.openxmlformats.org/officeDocument/2006/relationships/image" Target="../media/image512.png"/><Relationship Id="rId36" Type="http://schemas.openxmlformats.org/officeDocument/2006/relationships/image" Target="../media/image513.png"/><Relationship Id="rId37" Type="http://schemas.openxmlformats.org/officeDocument/2006/relationships/image" Target="../media/image1.tif"/><Relationship Id="rId38" Type="http://schemas.openxmlformats.org/officeDocument/2006/relationships/hyperlink" Target="http://AFOPRO.COM" TargetMode="Externa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hyperlink" Target="http://AFOPRO.COM" TargetMode="Externa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514.png"/><Relationship Id="rId4" Type="http://schemas.openxmlformats.org/officeDocument/2006/relationships/image" Target="../media/image151.png"/><Relationship Id="rId5" Type="http://schemas.openxmlformats.org/officeDocument/2006/relationships/image" Target="../media/image3.png"/><Relationship Id="rId6" Type="http://schemas.openxmlformats.org/officeDocument/2006/relationships/image" Target="../media/image343.png"/><Relationship Id="rId7" Type="http://schemas.openxmlformats.org/officeDocument/2006/relationships/image" Target="../media/image344.png"/><Relationship Id="rId8" Type="http://schemas.openxmlformats.org/officeDocument/2006/relationships/image" Target="../media/image6.png"/><Relationship Id="rId9" Type="http://schemas.openxmlformats.org/officeDocument/2006/relationships/image" Target="../media/image515.png"/><Relationship Id="rId10" Type="http://schemas.openxmlformats.org/officeDocument/2006/relationships/image" Target="../media/image20.png"/><Relationship Id="rId11" Type="http://schemas.openxmlformats.org/officeDocument/2006/relationships/image" Target="../media/image50.png"/><Relationship Id="rId12" Type="http://schemas.openxmlformats.org/officeDocument/2006/relationships/image" Target="../media/image516.png"/><Relationship Id="rId13" Type="http://schemas.openxmlformats.org/officeDocument/2006/relationships/image" Target="../media/image517.png"/><Relationship Id="rId14" Type="http://schemas.openxmlformats.org/officeDocument/2006/relationships/image" Target="../media/image518.png"/><Relationship Id="rId15" Type="http://schemas.openxmlformats.org/officeDocument/2006/relationships/image" Target="../media/image519.png"/><Relationship Id="rId16" Type="http://schemas.openxmlformats.org/officeDocument/2006/relationships/image" Target="../media/image520.png"/><Relationship Id="rId17" Type="http://schemas.openxmlformats.org/officeDocument/2006/relationships/image" Target="../media/image450.png"/><Relationship Id="rId18" Type="http://schemas.openxmlformats.org/officeDocument/2006/relationships/image" Target="../media/image521.png"/><Relationship Id="rId19" Type="http://schemas.openxmlformats.org/officeDocument/2006/relationships/image" Target="../media/image9.png"/><Relationship Id="rId20" Type="http://schemas.openxmlformats.org/officeDocument/2006/relationships/image" Target="../media/image522.png"/><Relationship Id="rId21" Type="http://schemas.openxmlformats.org/officeDocument/2006/relationships/image" Target="../media/image13.png"/><Relationship Id="rId22" Type="http://schemas.openxmlformats.org/officeDocument/2006/relationships/image" Target="../media/image523.png"/><Relationship Id="rId23" Type="http://schemas.openxmlformats.org/officeDocument/2006/relationships/image" Target="../media/image524.png"/><Relationship Id="rId24" Type="http://schemas.openxmlformats.org/officeDocument/2006/relationships/image" Target="../media/image525.png"/><Relationship Id="rId25" Type="http://schemas.openxmlformats.org/officeDocument/2006/relationships/image" Target="../media/image11.png"/><Relationship Id="rId26" Type="http://schemas.openxmlformats.org/officeDocument/2006/relationships/image" Target="../media/image526.png"/><Relationship Id="rId27" Type="http://schemas.openxmlformats.org/officeDocument/2006/relationships/image" Target="../media/image527.png"/><Relationship Id="rId28" Type="http://schemas.openxmlformats.org/officeDocument/2006/relationships/image" Target="../media/image528.png"/><Relationship Id="rId29" Type="http://schemas.openxmlformats.org/officeDocument/2006/relationships/image" Target="../media/image529.png"/><Relationship Id="rId30" Type="http://schemas.openxmlformats.org/officeDocument/2006/relationships/image" Target="../media/image530.png"/><Relationship Id="rId31" Type="http://schemas.openxmlformats.org/officeDocument/2006/relationships/image" Target="../media/image531.png"/><Relationship Id="rId32" Type="http://schemas.openxmlformats.org/officeDocument/2006/relationships/image" Target="../media/image532.png"/><Relationship Id="rId33" Type="http://schemas.openxmlformats.org/officeDocument/2006/relationships/image" Target="../media/image533.png"/><Relationship Id="rId34" Type="http://schemas.openxmlformats.org/officeDocument/2006/relationships/image" Target="../media/image534.png"/><Relationship Id="rId35" Type="http://schemas.openxmlformats.org/officeDocument/2006/relationships/image" Target="../media/image8.png"/><Relationship Id="rId36" Type="http://schemas.openxmlformats.org/officeDocument/2006/relationships/image" Target="../media/image1.tif"/><Relationship Id="rId37" Type="http://schemas.openxmlformats.org/officeDocument/2006/relationships/hyperlink" Target="http://AFOPRO.COM" TargetMode="Externa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514.png"/><Relationship Id="rId4" Type="http://schemas.openxmlformats.org/officeDocument/2006/relationships/image" Target="../media/image151.png"/><Relationship Id="rId5" Type="http://schemas.openxmlformats.org/officeDocument/2006/relationships/image" Target="../media/image3.png"/><Relationship Id="rId6" Type="http://schemas.openxmlformats.org/officeDocument/2006/relationships/image" Target="../media/image343.png"/><Relationship Id="rId7" Type="http://schemas.openxmlformats.org/officeDocument/2006/relationships/image" Target="../media/image344.png"/><Relationship Id="rId8" Type="http://schemas.openxmlformats.org/officeDocument/2006/relationships/image" Target="../media/image9.png"/><Relationship Id="rId9" Type="http://schemas.openxmlformats.org/officeDocument/2006/relationships/image" Target="../media/image535.png"/><Relationship Id="rId10" Type="http://schemas.openxmlformats.org/officeDocument/2006/relationships/image" Target="../media/image11.png"/><Relationship Id="rId11" Type="http://schemas.openxmlformats.org/officeDocument/2006/relationships/image" Target="../media/image50.png"/><Relationship Id="rId12" Type="http://schemas.openxmlformats.org/officeDocument/2006/relationships/image" Target="../media/image6.png"/><Relationship Id="rId13" Type="http://schemas.openxmlformats.org/officeDocument/2006/relationships/image" Target="../media/image536.png"/><Relationship Id="rId14" Type="http://schemas.openxmlformats.org/officeDocument/2006/relationships/image" Target="../media/image20.png"/><Relationship Id="rId15" Type="http://schemas.openxmlformats.org/officeDocument/2006/relationships/image" Target="../media/image537.png"/><Relationship Id="rId16" Type="http://schemas.openxmlformats.org/officeDocument/2006/relationships/image" Target="../media/image13.png"/><Relationship Id="rId17" Type="http://schemas.openxmlformats.org/officeDocument/2006/relationships/image" Target="../media/image538.png"/><Relationship Id="rId18" Type="http://schemas.openxmlformats.org/officeDocument/2006/relationships/image" Target="../media/image539.png"/><Relationship Id="rId19" Type="http://schemas.openxmlformats.org/officeDocument/2006/relationships/image" Target="../media/image540.png"/><Relationship Id="rId20" Type="http://schemas.openxmlformats.org/officeDocument/2006/relationships/image" Target="../media/image295.png"/><Relationship Id="rId21" Type="http://schemas.openxmlformats.org/officeDocument/2006/relationships/image" Target="../media/image541.png"/><Relationship Id="rId22" Type="http://schemas.openxmlformats.org/officeDocument/2006/relationships/image" Target="../media/image542.png"/><Relationship Id="rId23" Type="http://schemas.openxmlformats.org/officeDocument/2006/relationships/image" Target="../media/image543.png"/><Relationship Id="rId24" Type="http://schemas.openxmlformats.org/officeDocument/2006/relationships/image" Target="../media/image544.png"/><Relationship Id="rId25" Type="http://schemas.openxmlformats.org/officeDocument/2006/relationships/image" Target="../media/image545.png"/><Relationship Id="rId26" Type="http://schemas.openxmlformats.org/officeDocument/2006/relationships/image" Target="../media/image546.png"/><Relationship Id="rId27" Type="http://schemas.openxmlformats.org/officeDocument/2006/relationships/image" Target="../media/image547.png"/><Relationship Id="rId28" Type="http://schemas.openxmlformats.org/officeDocument/2006/relationships/image" Target="../media/image548.png"/><Relationship Id="rId29" Type="http://schemas.openxmlformats.org/officeDocument/2006/relationships/image" Target="../media/image549.png"/><Relationship Id="rId30" Type="http://schemas.openxmlformats.org/officeDocument/2006/relationships/image" Target="../media/image550.png"/><Relationship Id="rId31" Type="http://schemas.openxmlformats.org/officeDocument/2006/relationships/image" Target="../media/image551.png"/><Relationship Id="rId32" Type="http://schemas.openxmlformats.org/officeDocument/2006/relationships/image" Target="../media/image552.png"/><Relationship Id="rId33" Type="http://schemas.openxmlformats.org/officeDocument/2006/relationships/image" Target="../media/image553.png"/><Relationship Id="rId34" Type="http://schemas.openxmlformats.org/officeDocument/2006/relationships/image" Target="../media/image554.png"/><Relationship Id="rId35" Type="http://schemas.openxmlformats.org/officeDocument/2006/relationships/image" Target="../media/image1.tif"/><Relationship Id="rId36" Type="http://schemas.openxmlformats.org/officeDocument/2006/relationships/hyperlink" Target="http://AFOPRO.COM" TargetMode="Externa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555.png"/><Relationship Id="rId4" Type="http://schemas.openxmlformats.org/officeDocument/2006/relationships/image" Target="../media/image47.png"/><Relationship Id="rId5" Type="http://schemas.openxmlformats.org/officeDocument/2006/relationships/image" Target="../media/image343.png"/><Relationship Id="rId6" Type="http://schemas.openxmlformats.org/officeDocument/2006/relationships/image" Target="../media/image344.png"/><Relationship Id="rId7" Type="http://schemas.openxmlformats.org/officeDocument/2006/relationships/image" Target="../media/image9.png"/><Relationship Id="rId8" Type="http://schemas.openxmlformats.org/officeDocument/2006/relationships/image" Target="../media/image556.png"/><Relationship Id="rId9" Type="http://schemas.openxmlformats.org/officeDocument/2006/relationships/image" Target="../media/image74.png"/><Relationship Id="rId10" Type="http://schemas.openxmlformats.org/officeDocument/2006/relationships/image" Target="../media/image6.png"/><Relationship Id="rId11" Type="http://schemas.openxmlformats.org/officeDocument/2006/relationships/image" Target="../media/image557.png"/><Relationship Id="rId12" Type="http://schemas.openxmlformats.org/officeDocument/2006/relationships/image" Target="../media/image20.png"/><Relationship Id="rId13" Type="http://schemas.openxmlformats.org/officeDocument/2006/relationships/image" Target="../media/image558.png"/><Relationship Id="rId14" Type="http://schemas.openxmlformats.org/officeDocument/2006/relationships/image" Target="../media/image13.png"/><Relationship Id="rId15" Type="http://schemas.openxmlformats.org/officeDocument/2006/relationships/image" Target="../media/image559.png"/><Relationship Id="rId16" Type="http://schemas.openxmlformats.org/officeDocument/2006/relationships/image" Target="../media/image560.png"/><Relationship Id="rId17" Type="http://schemas.openxmlformats.org/officeDocument/2006/relationships/image" Target="../media/image561.png"/><Relationship Id="rId18" Type="http://schemas.openxmlformats.org/officeDocument/2006/relationships/image" Target="../media/image295.png"/><Relationship Id="rId19" Type="http://schemas.openxmlformats.org/officeDocument/2006/relationships/image" Target="../media/image562.png"/><Relationship Id="rId20" Type="http://schemas.openxmlformats.org/officeDocument/2006/relationships/image" Target="../media/image563.png"/><Relationship Id="rId21" Type="http://schemas.openxmlformats.org/officeDocument/2006/relationships/image" Target="../media/image564.png"/><Relationship Id="rId22" Type="http://schemas.openxmlformats.org/officeDocument/2006/relationships/image" Target="../media/image565.png"/><Relationship Id="rId23" Type="http://schemas.openxmlformats.org/officeDocument/2006/relationships/image" Target="../media/image566.png"/><Relationship Id="rId24" Type="http://schemas.openxmlformats.org/officeDocument/2006/relationships/image" Target="../media/image567.png"/><Relationship Id="rId25" Type="http://schemas.openxmlformats.org/officeDocument/2006/relationships/image" Target="../media/image11.png"/><Relationship Id="rId26" Type="http://schemas.openxmlformats.org/officeDocument/2006/relationships/image" Target="../media/image568.png"/><Relationship Id="rId27" Type="http://schemas.openxmlformats.org/officeDocument/2006/relationships/image" Target="../media/image569.png"/><Relationship Id="rId28" Type="http://schemas.openxmlformats.org/officeDocument/2006/relationships/image" Target="../media/image570.png"/><Relationship Id="rId29" Type="http://schemas.openxmlformats.org/officeDocument/2006/relationships/image" Target="../media/image571.png"/><Relationship Id="rId30" Type="http://schemas.openxmlformats.org/officeDocument/2006/relationships/image" Target="../media/image572.png"/><Relationship Id="rId31" Type="http://schemas.openxmlformats.org/officeDocument/2006/relationships/image" Target="../media/image8.png"/><Relationship Id="rId32" Type="http://schemas.openxmlformats.org/officeDocument/2006/relationships/image" Target="../media/image573.png"/><Relationship Id="rId33" Type="http://schemas.openxmlformats.org/officeDocument/2006/relationships/image" Target="../media/image574.png"/><Relationship Id="rId34" Type="http://schemas.openxmlformats.org/officeDocument/2006/relationships/image" Target="../media/image575.png"/><Relationship Id="rId35" Type="http://schemas.openxmlformats.org/officeDocument/2006/relationships/image" Target="../media/image1.tif"/><Relationship Id="rId36" Type="http://schemas.openxmlformats.org/officeDocument/2006/relationships/hyperlink" Target="http://AFOPRO.COM" TargetMode="Externa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576.png"/><Relationship Id="rId4" Type="http://schemas.openxmlformats.org/officeDocument/2006/relationships/image" Target="../media/image428.png"/><Relationship Id="rId5" Type="http://schemas.openxmlformats.org/officeDocument/2006/relationships/image" Target="../media/image3.png"/><Relationship Id="rId6" Type="http://schemas.openxmlformats.org/officeDocument/2006/relationships/image" Target="../media/image343.png"/><Relationship Id="rId7" Type="http://schemas.openxmlformats.org/officeDocument/2006/relationships/image" Target="../media/image344.png"/><Relationship Id="rId8" Type="http://schemas.openxmlformats.org/officeDocument/2006/relationships/image" Target="../media/image9.png"/><Relationship Id="rId9" Type="http://schemas.openxmlformats.org/officeDocument/2006/relationships/image" Target="../media/image577.png"/><Relationship Id="rId10" Type="http://schemas.openxmlformats.org/officeDocument/2006/relationships/image" Target="../media/image74.png"/><Relationship Id="rId11" Type="http://schemas.openxmlformats.org/officeDocument/2006/relationships/image" Target="../media/image6.png"/><Relationship Id="rId12" Type="http://schemas.openxmlformats.org/officeDocument/2006/relationships/image" Target="../media/image578.png"/><Relationship Id="rId13" Type="http://schemas.openxmlformats.org/officeDocument/2006/relationships/image" Target="../media/image20.png"/><Relationship Id="rId14" Type="http://schemas.openxmlformats.org/officeDocument/2006/relationships/image" Target="../media/image579.png"/><Relationship Id="rId15" Type="http://schemas.openxmlformats.org/officeDocument/2006/relationships/image" Target="../media/image13.png"/><Relationship Id="rId16" Type="http://schemas.openxmlformats.org/officeDocument/2006/relationships/image" Target="../media/image580.png"/><Relationship Id="rId17" Type="http://schemas.openxmlformats.org/officeDocument/2006/relationships/image" Target="../media/image581.png"/><Relationship Id="rId18" Type="http://schemas.openxmlformats.org/officeDocument/2006/relationships/image" Target="../media/image8.png"/><Relationship Id="rId19" Type="http://schemas.openxmlformats.org/officeDocument/2006/relationships/image" Target="../media/image582.png"/><Relationship Id="rId20" Type="http://schemas.openxmlformats.org/officeDocument/2006/relationships/image" Target="../media/image295.png"/><Relationship Id="rId21" Type="http://schemas.openxmlformats.org/officeDocument/2006/relationships/image" Target="../media/image583.png"/><Relationship Id="rId22" Type="http://schemas.openxmlformats.org/officeDocument/2006/relationships/image" Target="../media/image584.png"/><Relationship Id="rId23" Type="http://schemas.openxmlformats.org/officeDocument/2006/relationships/image" Target="../media/image585.png"/><Relationship Id="rId24" Type="http://schemas.openxmlformats.org/officeDocument/2006/relationships/image" Target="../media/image586.png"/><Relationship Id="rId25" Type="http://schemas.openxmlformats.org/officeDocument/2006/relationships/image" Target="../media/image587.png"/><Relationship Id="rId26" Type="http://schemas.openxmlformats.org/officeDocument/2006/relationships/image" Target="../media/image588.png"/><Relationship Id="rId27" Type="http://schemas.openxmlformats.org/officeDocument/2006/relationships/image" Target="../media/image11.png"/><Relationship Id="rId28" Type="http://schemas.openxmlformats.org/officeDocument/2006/relationships/image" Target="../media/image589.png"/><Relationship Id="rId29" Type="http://schemas.openxmlformats.org/officeDocument/2006/relationships/image" Target="../media/image590.png"/><Relationship Id="rId30" Type="http://schemas.openxmlformats.org/officeDocument/2006/relationships/image" Target="../media/image591.png"/><Relationship Id="rId31" Type="http://schemas.openxmlformats.org/officeDocument/2006/relationships/image" Target="../media/image592.png"/><Relationship Id="rId32" Type="http://schemas.openxmlformats.org/officeDocument/2006/relationships/image" Target="../media/image593.png"/><Relationship Id="rId33" Type="http://schemas.openxmlformats.org/officeDocument/2006/relationships/image" Target="../media/image594.png"/><Relationship Id="rId34" Type="http://schemas.openxmlformats.org/officeDocument/2006/relationships/image" Target="../media/image595.png"/><Relationship Id="rId35" Type="http://schemas.openxmlformats.org/officeDocument/2006/relationships/image" Target="../media/image596.png"/><Relationship Id="rId36" Type="http://schemas.openxmlformats.org/officeDocument/2006/relationships/image" Target="../media/image1.tif"/><Relationship Id="rId37" Type="http://schemas.openxmlformats.org/officeDocument/2006/relationships/hyperlink" Target="http://AFOPRO.COM" TargetMode="Externa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597.png"/><Relationship Id="rId4" Type="http://schemas.openxmlformats.org/officeDocument/2006/relationships/image" Target="../media/image151.png"/><Relationship Id="rId5" Type="http://schemas.openxmlformats.org/officeDocument/2006/relationships/image" Target="../media/image3.png"/><Relationship Id="rId6" Type="http://schemas.openxmlformats.org/officeDocument/2006/relationships/image" Target="../media/image343.png"/><Relationship Id="rId7" Type="http://schemas.openxmlformats.org/officeDocument/2006/relationships/image" Target="../media/image344.png"/><Relationship Id="rId8" Type="http://schemas.openxmlformats.org/officeDocument/2006/relationships/image" Target="../media/image6.png"/><Relationship Id="rId9" Type="http://schemas.openxmlformats.org/officeDocument/2006/relationships/image" Target="../media/image598.png"/><Relationship Id="rId10" Type="http://schemas.openxmlformats.org/officeDocument/2006/relationships/image" Target="../media/image8.png"/><Relationship Id="rId11" Type="http://schemas.openxmlformats.org/officeDocument/2006/relationships/image" Target="../media/image599.png"/><Relationship Id="rId12" Type="http://schemas.openxmlformats.org/officeDocument/2006/relationships/image" Target="../media/image13.png"/><Relationship Id="rId13" Type="http://schemas.openxmlformats.org/officeDocument/2006/relationships/image" Target="../media/image50.png"/><Relationship Id="rId14" Type="http://schemas.openxmlformats.org/officeDocument/2006/relationships/image" Target="../media/image600.png"/><Relationship Id="rId15" Type="http://schemas.openxmlformats.org/officeDocument/2006/relationships/image" Target="../media/image9.png"/><Relationship Id="rId16" Type="http://schemas.openxmlformats.org/officeDocument/2006/relationships/image" Target="../media/image601.png"/><Relationship Id="rId17" Type="http://schemas.openxmlformats.org/officeDocument/2006/relationships/image" Target="../media/image602.png"/><Relationship Id="rId18" Type="http://schemas.openxmlformats.org/officeDocument/2006/relationships/image" Target="../media/image603.png"/><Relationship Id="rId19" Type="http://schemas.openxmlformats.org/officeDocument/2006/relationships/image" Target="../media/image11.png"/><Relationship Id="rId20" Type="http://schemas.openxmlformats.org/officeDocument/2006/relationships/image" Target="../media/image604.png"/><Relationship Id="rId21" Type="http://schemas.openxmlformats.org/officeDocument/2006/relationships/image" Target="../media/image605.png"/><Relationship Id="rId22" Type="http://schemas.openxmlformats.org/officeDocument/2006/relationships/image" Target="../media/image606.png"/><Relationship Id="rId23" Type="http://schemas.openxmlformats.org/officeDocument/2006/relationships/image" Target="../media/image20.png"/><Relationship Id="rId24" Type="http://schemas.openxmlformats.org/officeDocument/2006/relationships/image" Target="../media/image607.png"/><Relationship Id="rId25" Type="http://schemas.openxmlformats.org/officeDocument/2006/relationships/image" Target="../media/image608.png"/><Relationship Id="rId26" Type="http://schemas.openxmlformats.org/officeDocument/2006/relationships/image" Target="../media/image609.png"/><Relationship Id="rId27" Type="http://schemas.openxmlformats.org/officeDocument/2006/relationships/image" Target="../media/image610.png"/><Relationship Id="rId28" Type="http://schemas.openxmlformats.org/officeDocument/2006/relationships/image" Target="../media/image611.png"/><Relationship Id="rId29" Type="http://schemas.openxmlformats.org/officeDocument/2006/relationships/image" Target="../media/image612.png"/><Relationship Id="rId30" Type="http://schemas.openxmlformats.org/officeDocument/2006/relationships/image" Target="../media/image613.png"/><Relationship Id="rId31" Type="http://schemas.openxmlformats.org/officeDocument/2006/relationships/image" Target="../media/image614.png"/><Relationship Id="rId32" Type="http://schemas.openxmlformats.org/officeDocument/2006/relationships/image" Target="../media/image615.png"/><Relationship Id="rId33" Type="http://schemas.openxmlformats.org/officeDocument/2006/relationships/image" Target="../media/image616.png"/><Relationship Id="rId34" Type="http://schemas.openxmlformats.org/officeDocument/2006/relationships/image" Target="../media/image617.png"/><Relationship Id="rId35" Type="http://schemas.openxmlformats.org/officeDocument/2006/relationships/image" Target="../media/image618.png"/><Relationship Id="rId36" Type="http://schemas.openxmlformats.org/officeDocument/2006/relationships/image" Target="../media/image619.png"/><Relationship Id="rId37" Type="http://schemas.openxmlformats.org/officeDocument/2006/relationships/image" Target="../media/image1.tif"/><Relationship Id="rId38" Type="http://schemas.openxmlformats.org/officeDocument/2006/relationships/hyperlink" Target="http://AFOPRO.COM" TargetMode="Externa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620.png"/><Relationship Id="rId4" Type="http://schemas.openxmlformats.org/officeDocument/2006/relationships/image" Target="../media/image104.png"/><Relationship Id="rId5" Type="http://schemas.openxmlformats.org/officeDocument/2006/relationships/image" Target="../media/image3.png"/><Relationship Id="rId6" Type="http://schemas.openxmlformats.org/officeDocument/2006/relationships/image" Target="../media/image343.png"/><Relationship Id="rId7" Type="http://schemas.openxmlformats.org/officeDocument/2006/relationships/image" Target="../media/image344.png"/><Relationship Id="rId8" Type="http://schemas.openxmlformats.org/officeDocument/2006/relationships/image" Target="../media/image6.png"/><Relationship Id="rId9" Type="http://schemas.openxmlformats.org/officeDocument/2006/relationships/image" Target="../media/image621.png"/><Relationship Id="rId10" Type="http://schemas.openxmlformats.org/officeDocument/2006/relationships/image" Target="../media/image50.png"/><Relationship Id="rId11" Type="http://schemas.openxmlformats.org/officeDocument/2006/relationships/image" Target="../media/image9.png"/><Relationship Id="rId12" Type="http://schemas.openxmlformats.org/officeDocument/2006/relationships/image" Target="../media/image622.png"/><Relationship Id="rId13" Type="http://schemas.openxmlformats.org/officeDocument/2006/relationships/image" Target="../media/image13.png"/><Relationship Id="rId14" Type="http://schemas.openxmlformats.org/officeDocument/2006/relationships/image" Target="../media/image623.png"/><Relationship Id="rId15" Type="http://schemas.openxmlformats.org/officeDocument/2006/relationships/image" Target="../media/image624.png"/><Relationship Id="rId16" Type="http://schemas.openxmlformats.org/officeDocument/2006/relationships/image" Target="../media/image625.png"/><Relationship Id="rId17" Type="http://schemas.openxmlformats.org/officeDocument/2006/relationships/image" Target="../media/image626.png"/><Relationship Id="rId18" Type="http://schemas.openxmlformats.org/officeDocument/2006/relationships/image" Target="../media/image627.png"/><Relationship Id="rId19" Type="http://schemas.openxmlformats.org/officeDocument/2006/relationships/image" Target="../media/image34.png"/><Relationship Id="rId20" Type="http://schemas.openxmlformats.org/officeDocument/2006/relationships/image" Target="../media/image628.png"/><Relationship Id="rId21" Type="http://schemas.openxmlformats.org/officeDocument/2006/relationships/image" Target="../media/image629.png"/><Relationship Id="rId22" Type="http://schemas.openxmlformats.org/officeDocument/2006/relationships/image" Target="../media/image630.png"/><Relationship Id="rId23" Type="http://schemas.openxmlformats.org/officeDocument/2006/relationships/image" Target="../media/image631.png"/><Relationship Id="rId24" Type="http://schemas.openxmlformats.org/officeDocument/2006/relationships/image" Target="../media/image632.png"/><Relationship Id="rId25" Type="http://schemas.openxmlformats.org/officeDocument/2006/relationships/image" Target="../media/image633.png"/><Relationship Id="rId26" Type="http://schemas.openxmlformats.org/officeDocument/2006/relationships/image" Target="../media/image20.png"/><Relationship Id="rId27" Type="http://schemas.openxmlformats.org/officeDocument/2006/relationships/image" Target="../media/image634.png"/><Relationship Id="rId28" Type="http://schemas.openxmlformats.org/officeDocument/2006/relationships/image" Target="../media/image635.png"/><Relationship Id="rId29" Type="http://schemas.openxmlformats.org/officeDocument/2006/relationships/image" Target="../media/image636.png"/><Relationship Id="rId30" Type="http://schemas.openxmlformats.org/officeDocument/2006/relationships/image" Target="../media/image637.png"/><Relationship Id="rId31" Type="http://schemas.openxmlformats.org/officeDocument/2006/relationships/image" Target="../media/image638.png"/><Relationship Id="rId32" Type="http://schemas.openxmlformats.org/officeDocument/2006/relationships/image" Target="../media/image639.png"/><Relationship Id="rId33" Type="http://schemas.openxmlformats.org/officeDocument/2006/relationships/image" Target="../media/image11.png"/><Relationship Id="rId34" Type="http://schemas.openxmlformats.org/officeDocument/2006/relationships/image" Target="../media/image640.png"/><Relationship Id="rId35" Type="http://schemas.openxmlformats.org/officeDocument/2006/relationships/image" Target="../media/image641.png"/><Relationship Id="rId36" Type="http://schemas.openxmlformats.org/officeDocument/2006/relationships/image" Target="../media/image642.png"/><Relationship Id="rId37" Type="http://schemas.openxmlformats.org/officeDocument/2006/relationships/image" Target="../media/image234.png"/><Relationship Id="rId38" Type="http://schemas.openxmlformats.org/officeDocument/2006/relationships/image" Target="../media/image643.png"/><Relationship Id="rId39" Type="http://schemas.openxmlformats.org/officeDocument/2006/relationships/image" Target="../media/image1.tif"/><Relationship Id="rId40" Type="http://schemas.openxmlformats.org/officeDocument/2006/relationships/hyperlink" Target="http://AFOPRO.COM" TargetMode="Externa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image" Target="../media/image1.tif"/><Relationship Id="rId22" Type="http://schemas.openxmlformats.org/officeDocument/2006/relationships/hyperlink" Target="http://AFOPRO.COM" TargetMode="Externa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514.png"/><Relationship Id="rId4" Type="http://schemas.openxmlformats.org/officeDocument/2006/relationships/image" Target="../media/image151.png"/><Relationship Id="rId5" Type="http://schemas.openxmlformats.org/officeDocument/2006/relationships/image" Target="../media/image3.png"/><Relationship Id="rId6" Type="http://schemas.openxmlformats.org/officeDocument/2006/relationships/image" Target="../media/image343.png"/><Relationship Id="rId7" Type="http://schemas.openxmlformats.org/officeDocument/2006/relationships/image" Target="../media/image344.png"/><Relationship Id="rId8" Type="http://schemas.openxmlformats.org/officeDocument/2006/relationships/image" Target="../media/image6.png"/><Relationship Id="rId9" Type="http://schemas.openxmlformats.org/officeDocument/2006/relationships/image" Target="../media/image644.png"/><Relationship Id="rId10" Type="http://schemas.openxmlformats.org/officeDocument/2006/relationships/image" Target="../media/image8.png"/><Relationship Id="rId11" Type="http://schemas.openxmlformats.org/officeDocument/2006/relationships/image" Target="../media/image50.png"/><Relationship Id="rId12" Type="http://schemas.openxmlformats.org/officeDocument/2006/relationships/image" Target="../media/image645.png"/><Relationship Id="rId13" Type="http://schemas.openxmlformats.org/officeDocument/2006/relationships/image" Target="../media/image20.png"/><Relationship Id="rId14" Type="http://schemas.openxmlformats.org/officeDocument/2006/relationships/image" Target="../media/image9.png"/><Relationship Id="rId15" Type="http://schemas.openxmlformats.org/officeDocument/2006/relationships/image" Target="../media/image646.png"/><Relationship Id="rId16" Type="http://schemas.openxmlformats.org/officeDocument/2006/relationships/image" Target="../media/image13.png"/><Relationship Id="rId17" Type="http://schemas.openxmlformats.org/officeDocument/2006/relationships/image" Target="../media/image647.png"/><Relationship Id="rId18" Type="http://schemas.openxmlformats.org/officeDocument/2006/relationships/image" Target="../media/image648.png"/><Relationship Id="rId19" Type="http://schemas.openxmlformats.org/officeDocument/2006/relationships/image" Target="../media/image11.png"/><Relationship Id="rId20" Type="http://schemas.openxmlformats.org/officeDocument/2006/relationships/image" Target="../media/image649.png"/><Relationship Id="rId21" Type="http://schemas.openxmlformats.org/officeDocument/2006/relationships/image" Target="../media/image295.png"/><Relationship Id="rId22" Type="http://schemas.openxmlformats.org/officeDocument/2006/relationships/image" Target="../media/image650.png"/><Relationship Id="rId23" Type="http://schemas.openxmlformats.org/officeDocument/2006/relationships/image" Target="../media/image651.png"/><Relationship Id="rId24" Type="http://schemas.openxmlformats.org/officeDocument/2006/relationships/image" Target="../media/image652.png"/><Relationship Id="rId25" Type="http://schemas.openxmlformats.org/officeDocument/2006/relationships/image" Target="../media/image653.png"/><Relationship Id="rId26" Type="http://schemas.openxmlformats.org/officeDocument/2006/relationships/image" Target="../media/image654.png"/><Relationship Id="rId27" Type="http://schemas.openxmlformats.org/officeDocument/2006/relationships/image" Target="../media/image655.png"/><Relationship Id="rId28" Type="http://schemas.openxmlformats.org/officeDocument/2006/relationships/image" Target="../media/image656.png"/><Relationship Id="rId29" Type="http://schemas.openxmlformats.org/officeDocument/2006/relationships/image" Target="../media/image657.png"/><Relationship Id="rId30" Type="http://schemas.openxmlformats.org/officeDocument/2006/relationships/image" Target="../media/image658.png"/><Relationship Id="rId31" Type="http://schemas.openxmlformats.org/officeDocument/2006/relationships/image" Target="../media/image659.png"/><Relationship Id="rId32" Type="http://schemas.openxmlformats.org/officeDocument/2006/relationships/image" Target="../media/image660.png"/><Relationship Id="rId33" Type="http://schemas.openxmlformats.org/officeDocument/2006/relationships/image" Target="../media/image661.png"/><Relationship Id="rId34" Type="http://schemas.openxmlformats.org/officeDocument/2006/relationships/image" Target="../media/image662.png"/><Relationship Id="rId35" Type="http://schemas.openxmlformats.org/officeDocument/2006/relationships/image" Target="../media/image663.png"/><Relationship Id="rId36" Type="http://schemas.openxmlformats.org/officeDocument/2006/relationships/image" Target="../media/image1.tif"/><Relationship Id="rId37" Type="http://schemas.openxmlformats.org/officeDocument/2006/relationships/hyperlink" Target="http://AFOPRO.COM" TargetMode="Externa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hyperlink" Target="http://AFOPRO.COM" TargetMode="Externa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664.png"/><Relationship Id="rId4" Type="http://schemas.openxmlformats.org/officeDocument/2006/relationships/image" Target="../media/image104.png"/><Relationship Id="rId5" Type="http://schemas.openxmlformats.org/officeDocument/2006/relationships/image" Target="../media/image3.png"/><Relationship Id="rId6" Type="http://schemas.openxmlformats.org/officeDocument/2006/relationships/image" Target="../media/image343.png"/><Relationship Id="rId7" Type="http://schemas.openxmlformats.org/officeDocument/2006/relationships/image" Target="../media/image344.png"/><Relationship Id="rId8" Type="http://schemas.openxmlformats.org/officeDocument/2006/relationships/image" Target="../media/image9.png"/><Relationship Id="rId9" Type="http://schemas.openxmlformats.org/officeDocument/2006/relationships/image" Target="../media/image665.png"/><Relationship Id="rId10" Type="http://schemas.openxmlformats.org/officeDocument/2006/relationships/image" Target="../media/image34.png"/><Relationship Id="rId11" Type="http://schemas.openxmlformats.org/officeDocument/2006/relationships/image" Target="../media/image431.png"/><Relationship Id="rId12" Type="http://schemas.openxmlformats.org/officeDocument/2006/relationships/image" Target="../media/image666.png"/><Relationship Id="rId13" Type="http://schemas.openxmlformats.org/officeDocument/2006/relationships/image" Target="../media/image13.png"/><Relationship Id="rId14" Type="http://schemas.openxmlformats.org/officeDocument/2006/relationships/image" Target="../media/image667.png"/><Relationship Id="rId15" Type="http://schemas.openxmlformats.org/officeDocument/2006/relationships/image" Target="../media/image668.png"/><Relationship Id="rId16" Type="http://schemas.openxmlformats.org/officeDocument/2006/relationships/image" Target="../media/image669.png"/><Relationship Id="rId17" Type="http://schemas.openxmlformats.org/officeDocument/2006/relationships/image" Target="../media/image11.png"/><Relationship Id="rId18" Type="http://schemas.openxmlformats.org/officeDocument/2006/relationships/image" Target="../media/image670.png"/><Relationship Id="rId19" Type="http://schemas.openxmlformats.org/officeDocument/2006/relationships/image" Target="../media/image295.png"/><Relationship Id="rId20" Type="http://schemas.openxmlformats.org/officeDocument/2006/relationships/image" Target="../media/image6.png"/><Relationship Id="rId21" Type="http://schemas.openxmlformats.org/officeDocument/2006/relationships/image" Target="../media/image671.png"/><Relationship Id="rId22" Type="http://schemas.openxmlformats.org/officeDocument/2006/relationships/image" Target="../media/image8.png"/><Relationship Id="rId23" Type="http://schemas.openxmlformats.org/officeDocument/2006/relationships/image" Target="../media/image672.png"/><Relationship Id="rId24" Type="http://schemas.openxmlformats.org/officeDocument/2006/relationships/image" Target="../media/image673.png"/><Relationship Id="rId25" Type="http://schemas.openxmlformats.org/officeDocument/2006/relationships/image" Target="../media/image674.png"/><Relationship Id="rId26" Type="http://schemas.openxmlformats.org/officeDocument/2006/relationships/image" Target="../media/image675.png"/><Relationship Id="rId27" Type="http://schemas.openxmlformats.org/officeDocument/2006/relationships/image" Target="../media/image676.png"/><Relationship Id="rId28" Type="http://schemas.openxmlformats.org/officeDocument/2006/relationships/image" Target="../media/image677.png"/><Relationship Id="rId29" Type="http://schemas.openxmlformats.org/officeDocument/2006/relationships/image" Target="../media/image678.png"/><Relationship Id="rId30" Type="http://schemas.openxmlformats.org/officeDocument/2006/relationships/image" Target="../media/image20.png"/><Relationship Id="rId31" Type="http://schemas.openxmlformats.org/officeDocument/2006/relationships/image" Target="../media/image679.png"/><Relationship Id="rId32" Type="http://schemas.openxmlformats.org/officeDocument/2006/relationships/image" Target="../media/image680.png"/><Relationship Id="rId33" Type="http://schemas.openxmlformats.org/officeDocument/2006/relationships/image" Target="../media/image681.png"/><Relationship Id="rId34" Type="http://schemas.openxmlformats.org/officeDocument/2006/relationships/image" Target="../media/image682.png"/><Relationship Id="rId35" Type="http://schemas.openxmlformats.org/officeDocument/2006/relationships/image" Target="../media/image683.png"/><Relationship Id="rId36" Type="http://schemas.openxmlformats.org/officeDocument/2006/relationships/image" Target="../media/image684.png"/><Relationship Id="rId37" Type="http://schemas.openxmlformats.org/officeDocument/2006/relationships/image" Target="../media/image1.tif"/><Relationship Id="rId38" Type="http://schemas.openxmlformats.org/officeDocument/2006/relationships/hyperlink" Target="http://AFOPRO.COM" TargetMode="Externa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685.png"/><Relationship Id="rId4" Type="http://schemas.openxmlformats.org/officeDocument/2006/relationships/image" Target="../media/image151.png"/><Relationship Id="rId5" Type="http://schemas.openxmlformats.org/officeDocument/2006/relationships/image" Target="../media/image3.png"/><Relationship Id="rId6" Type="http://schemas.openxmlformats.org/officeDocument/2006/relationships/image" Target="../media/image343.png"/><Relationship Id="rId7" Type="http://schemas.openxmlformats.org/officeDocument/2006/relationships/image" Target="../media/image344.png"/><Relationship Id="rId8" Type="http://schemas.openxmlformats.org/officeDocument/2006/relationships/image" Target="../media/image9.png"/><Relationship Id="rId9" Type="http://schemas.openxmlformats.org/officeDocument/2006/relationships/image" Target="../media/image686.png"/><Relationship Id="rId10" Type="http://schemas.openxmlformats.org/officeDocument/2006/relationships/image" Target="../media/image11.png"/><Relationship Id="rId11" Type="http://schemas.openxmlformats.org/officeDocument/2006/relationships/image" Target="../media/image431.png"/><Relationship Id="rId12" Type="http://schemas.openxmlformats.org/officeDocument/2006/relationships/image" Target="../media/image687.png"/><Relationship Id="rId13" Type="http://schemas.openxmlformats.org/officeDocument/2006/relationships/image" Target="../media/image13.png"/><Relationship Id="rId14" Type="http://schemas.openxmlformats.org/officeDocument/2006/relationships/image" Target="../media/image688.png"/><Relationship Id="rId15" Type="http://schemas.openxmlformats.org/officeDocument/2006/relationships/image" Target="../media/image689.png"/><Relationship Id="rId16" Type="http://schemas.openxmlformats.org/officeDocument/2006/relationships/image" Target="../media/image690.png"/><Relationship Id="rId17" Type="http://schemas.openxmlformats.org/officeDocument/2006/relationships/image" Target="../media/image691.png"/><Relationship Id="rId18" Type="http://schemas.openxmlformats.org/officeDocument/2006/relationships/image" Target="../media/image295.png"/><Relationship Id="rId19" Type="http://schemas.openxmlformats.org/officeDocument/2006/relationships/image" Target="../media/image6.png"/><Relationship Id="rId20" Type="http://schemas.openxmlformats.org/officeDocument/2006/relationships/image" Target="../media/image692.png"/><Relationship Id="rId21" Type="http://schemas.openxmlformats.org/officeDocument/2006/relationships/image" Target="../media/image8.png"/><Relationship Id="rId22" Type="http://schemas.openxmlformats.org/officeDocument/2006/relationships/image" Target="../media/image693.png"/><Relationship Id="rId23" Type="http://schemas.openxmlformats.org/officeDocument/2006/relationships/image" Target="../media/image694.png"/><Relationship Id="rId24" Type="http://schemas.openxmlformats.org/officeDocument/2006/relationships/image" Target="../media/image695.png"/><Relationship Id="rId25" Type="http://schemas.openxmlformats.org/officeDocument/2006/relationships/image" Target="../media/image696.png"/><Relationship Id="rId26" Type="http://schemas.openxmlformats.org/officeDocument/2006/relationships/image" Target="../media/image697.png"/><Relationship Id="rId27" Type="http://schemas.openxmlformats.org/officeDocument/2006/relationships/image" Target="../media/image698.png"/><Relationship Id="rId28" Type="http://schemas.openxmlformats.org/officeDocument/2006/relationships/image" Target="../media/image699.png"/><Relationship Id="rId29" Type="http://schemas.openxmlformats.org/officeDocument/2006/relationships/image" Target="../media/image20.png"/><Relationship Id="rId30" Type="http://schemas.openxmlformats.org/officeDocument/2006/relationships/image" Target="../media/image700.png"/><Relationship Id="rId31" Type="http://schemas.openxmlformats.org/officeDocument/2006/relationships/image" Target="../media/image701.png"/><Relationship Id="rId32" Type="http://schemas.openxmlformats.org/officeDocument/2006/relationships/image" Target="../media/image702.png"/><Relationship Id="rId33" Type="http://schemas.openxmlformats.org/officeDocument/2006/relationships/image" Target="../media/image703.png"/><Relationship Id="rId34" Type="http://schemas.openxmlformats.org/officeDocument/2006/relationships/image" Target="../media/image704.png"/><Relationship Id="rId35" Type="http://schemas.openxmlformats.org/officeDocument/2006/relationships/image" Target="../media/image705.png"/><Relationship Id="rId36" Type="http://schemas.openxmlformats.org/officeDocument/2006/relationships/image" Target="../media/image1.tif"/><Relationship Id="rId37" Type="http://schemas.openxmlformats.org/officeDocument/2006/relationships/hyperlink" Target="http://AFOPRO.COM" TargetMode="Externa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706.png"/><Relationship Id="rId4" Type="http://schemas.openxmlformats.org/officeDocument/2006/relationships/image" Target="../media/image428.png"/><Relationship Id="rId5" Type="http://schemas.openxmlformats.org/officeDocument/2006/relationships/image" Target="../media/image3.png"/><Relationship Id="rId6" Type="http://schemas.openxmlformats.org/officeDocument/2006/relationships/image" Target="../media/image343.png"/><Relationship Id="rId7" Type="http://schemas.openxmlformats.org/officeDocument/2006/relationships/image" Target="../media/image344.png"/><Relationship Id="rId8" Type="http://schemas.openxmlformats.org/officeDocument/2006/relationships/image" Target="../media/image9.png"/><Relationship Id="rId9" Type="http://schemas.openxmlformats.org/officeDocument/2006/relationships/image" Target="../media/image707.png"/><Relationship Id="rId10" Type="http://schemas.openxmlformats.org/officeDocument/2006/relationships/image" Target="../media/image11.png"/><Relationship Id="rId11" Type="http://schemas.openxmlformats.org/officeDocument/2006/relationships/image" Target="../media/image431.png"/><Relationship Id="rId12" Type="http://schemas.openxmlformats.org/officeDocument/2006/relationships/image" Target="../media/image708.png"/><Relationship Id="rId13" Type="http://schemas.openxmlformats.org/officeDocument/2006/relationships/image" Target="../media/image13.png"/><Relationship Id="rId14" Type="http://schemas.openxmlformats.org/officeDocument/2006/relationships/image" Target="../media/image709.png"/><Relationship Id="rId15" Type="http://schemas.openxmlformats.org/officeDocument/2006/relationships/image" Target="../media/image710.png"/><Relationship Id="rId16" Type="http://schemas.openxmlformats.org/officeDocument/2006/relationships/image" Target="../media/image711.png"/><Relationship Id="rId17" Type="http://schemas.openxmlformats.org/officeDocument/2006/relationships/image" Target="../media/image712.png"/><Relationship Id="rId18" Type="http://schemas.openxmlformats.org/officeDocument/2006/relationships/image" Target="../media/image295.png"/><Relationship Id="rId19" Type="http://schemas.openxmlformats.org/officeDocument/2006/relationships/image" Target="../media/image6.png"/><Relationship Id="rId20" Type="http://schemas.openxmlformats.org/officeDocument/2006/relationships/image" Target="../media/image713.png"/><Relationship Id="rId21" Type="http://schemas.openxmlformats.org/officeDocument/2006/relationships/image" Target="../media/image8.png"/><Relationship Id="rId22" Type="http://schemas.openxmlformats.org/officeDocument/2006/relationships/image" Target="../media/image714.png"/><Relationship Id="rId23" Type="http://schemas.openxmlformats.org/officeDocument/2006/relationships/image" Target="../media/image715.png"/><Relationship Id="rId24" Type="http://schemas.openxmlformats.org/officeDocument/2006/relationships/image" Target="../media/image716.png"/><Relationship Id="rId25" Type="http://schemas.openxmlformats.org/officeDocument/2006/relationships/image" Target="../media/image717.png"/><Relationship Id="rId26" Type="http://schemas.openxmlformats.org/officeDocument/2006/relationships/image" Target="../media/image718.png"/><Relationship Id="rId27" Type="http://schemas.openxmlformats.org/officeDocument/2006/relationships/image" Target="../media/image719.png"/><Relationship Id="rId28" Type="http://schemas.openxmlformats.org/officeDocument/2006/relationships/image" Target="../media/image720.png"/><Relationship Id="rId29" Type="http://schemas.openxmlformats.org/officeDocument/2006/relationships/image" Target="../media/image20.png"/><Relationship Id="rId30" Type="http://schemas.openxmlformats.org/officeDocument/2006/relationships/image" Target="../media/image721.png"/><Relationship Id="rId31" Type="http://schemas.openxmlformats.org/officeDocument/2006/relationships/image" Target="../media/image722.png"/><Relationship Id="rId32" Type="http://schemas.openxmlformats.org/officeDocument/2006/relationships/image" Target="../media/image723.png"/><Relationship Id="rId33" Type="http://schemas.openxmlformats.org/officeDocument/2006/relationships/image" Target="../media/image724.png"/><Relationship Id="rId34" Type="http://schemas.openxmlformats.org/officeDocument/2006/relationships/image" Target="../media/image725.png"/><Relationship Id="rId35" Type="http://schemas.openxmlformats.org/officeDocument/2006/relationships/image" Target="../media/image726.png"/><Relationship Id="rId36" Type="http://schemas.openxmlformats.org/officeDocument/2006/relationships/image" Target="../media/image1.tif"/><Relationship Id="rId37" Type="http://schemas.openxmlformats.org/officeDocument/2006/relationships/hyperlink" Target="http://AFOPRO.COM" TargetMode="Externa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727.png"/><Relationship Id="rId4" Type="http://schemas.openxmlformats.org/officeDocument/2006/relationships/image" Target="../media/image5.png"/><Relationship Id="rId5" Type="http://schemas.openxmlformats.org/officeDocument/2006/relationships/image" Target="../media/image102.png"/><Relationship Id="rId6" Type="http://schemas.openxmlformats.org/officeDocument/2006/relationships/image" Target="../media/image429.png"/><Relationship Id="rId7" Type="http://schemas.openxmlformats.org/officeDocument/2006/relationships/image" Target="../media/image299.png"/><Relationship Id="rId8" Type="http://schemas.openxmlformats.org/officeDocument/2006/relationships/image" Target="../media/image6.png"/><Relationship Id="rId9" Type="http://schemas.openxmlformats.org/officeDocument/2006/relationships/image" Target="../media/image728.png"/><Relationship Id="rId10" Type="http://schemas.openxmlformats.org/officeDocument/2006/relationships/image" Target="../media/image20.png"/><Relationship Id="rId11" Type="http://schemas.openxmlformats.org/officeDocument/2006/relationships/image" Target="../media/image50.png"/><Relationship Id="rId12" Type="http://schemas.openxmlformats.org/officeDocument/2006/relationships/image" Target="../media/image729.png"/><Relationship Id="rId13" Type="http://schemas.openxmlformats.org/officeDocument/2006/relationships/image" Target="../media/image8.png"/><Relationship Id="rId14" Type="http://schemas.openxmlformats.org/officeDocument/2006/relationships/image" Target="../media/image730.png"/><Relationship Id="rId15" Type="http://schemas.openxmlformats.org/officeDocument/2006/relationships/image" Target="../media/image9.png"/><Relationship Id="rId16" Type="http://schemas.openxmlformats.org/officeDocument/2006/relationships/image" Target="../media/image731.png"/><Relationship Id="rId17" Type="http://schemas.openxmlformats.org/officeDocument/2006/relationships/image" Target="../media/image13.png"/><Relationship Id="rId18" Type="http://schemas.openxmlformats.org/officeDocument/2006/relationships/image" Target="../media/image732.png"/><Relationship Id="rId19" Type="http://schemas.openxmlformats.org/officeDocument/2006/relationships/image" Target="../media/image11.png"/><Relationship Id="rId20" Type="http://schemas.openxmlformats.org/officeDocument/2006/relationships/image" Target="../media/image733.png"/><Relationship Id="rId21" Type="http://schemas.openxmlformats.org/officeDocument/2006/relationships/image" Target="../media/image629.png"/><Relationship Id="rId22" Type="http://schemas.openxmlformats.org/officeDocument/2006/relationships/image" Target="../media/image734.png"/><Relationship Id="rId23" Type="http://schemas.openxmlformats.org/officeDocument/2006/relationships/image" Target="../media/image735.png"/><Relationship Id="rId24" Type="http://schemas.openxmlformats.org/officeDocument/2006/relationships/image" Target="../media/image736.png"/><Relationship Id="rId25" Type="http://schemas.openxmlformats.org/officeDocument/2006/relationships/image" Target="../media/image737.png"/><Relationship Id="rId26" Type="http://schemas.openxmlformats.org/officeDocument/2006/relationships/image" Target="../media/image738.png"/><Relationship Id="rId27" Type="http://schemas.openxmlformats.org/officeDocument/2006/relationships/image" Target="../media/image739.png"/><Relationship Id="rId28" Type="http://schemas.openxmlformats.org/officeDocument/2006/relationships/image" Target="../media/image740.png"/><Relationship Id="rId29" Type="http://schemas.openxmlformats.org/officeDocument/2006/relationships/image" Target="../media/image741.png"/><Relationship Id="rId30" Type="http://schemas.openxmlformats.org/officeDocument/2006/relationships/image" Target="../media/image742.png"/><Relationship Id="rId31" Type="http://schemas.openxmlformats.org/officeDocument/2006/relationships/image" Target="../media/image743.png"/><Relationship Id="rId32" Type="http://schemas.openxmlformats.org/officeDocument/2006/relationships/image" Target="../media/image744.png"/><Relationship Id="rId33" Type="http://schemas.openxmlformats.org/officeDocument/2006/relationships/image" Target="../media/image745.png"/><Relationship Id="rId34" Type="http://schemas.openxmlformats.org/officeDocument/2006/relationships/image" Target="../media/image746.png"/><Relationship Id="rId35" Type="http://schemas.openxmlformats.org/officeDocument/2006/relationships/image" Target="../media/image747.png"/><Relationship Id="rId36" Type="http://schemas.openxmlformats.org/officeDocument/2006/relationships/image" Target="../media/image1.tif"/><Relationship Id="rId37" Type="http://schemas.openxmlformats.org/officeDocument/2006/relationships/hyperlink" Target="http://AFOPRO.COM" TargetMode="Externa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727.png"/><Relationship Id="rId4" Type="http://schemas.openxmlformats.org/officeDocument/2006/relationships/image" Target="../media/image5.png"/><Relationship Id="rId5" Type="http://schemas.openxmlformats.org/officeDocument/2006/relationships/image" Target="../media/image102.png"/><Relationship Id="rId6" Type="http://schemas.openxmlformats.org/officeDocument/2006/relationships/image" Target="../media/image429.png"/><Relationship Id="rId7" Type="http://schemas.openxmlformats.org/officeDocument/2006/relationships/image" Target="../media/image299.png"/><Relationship Id="rId8" Type="http://schemas.openxmlformats.org/officeDocument/2006/relationships/image" Target="../media/image9.png"/><Relationship Id="rId9" Type="http://schemas.openxmlformats.org/officeDocument/2006/relationships/image" Target="../media/image748.png"/><Relationship Id="rId10" Type="http://schemas.openxmlformats.org/officeDocument/2006/relationships/image" Target="../media/image13.png"/><Relationship Id="rId11" Type="http://schemas.openxmlformats.org/officeDocument/2006/relationships/image" Target="../media/image74.png"/><Relationship Id="rId12" Type="http://schemas.openxmlformats.org/officeDocument/2006/relationships/image" Target="../media/image6.png"/><Relationship Id="rId13" Type="http://schemas.openxmlformats.org/officeDocument/2006/relationships/image" Target="../media/image749.png"/><Relationship Id="rId14" Type="http://schemas.openxmlformats.org/officeDocument/2006/relationships/image" Target="../media/image8.png"/><Relationship Id="rId15" Type="http://schemas.openxmlformats.org/officeDocument/2006/relationships/image" Target="../media/image750.png"/><Relationship Id="rId16" Type="http://schemas.openxmlformats.org/officeDocument/2006/relationships/image" Target="../media/image20.png"/><Relationship Id="rId17" Type="http://schemas.openxmlformats.org/officeDocument/2006/relationships/image" Target="../media/image751.png"/><Relationship Id="rId18" Type="http://schemas.openxmlformats.org/officeDocument/2006/relationships/image" Target="../media/image752.png"/><Relationship Id="rId19" Type="http://schemas.openxmlformats.org/officeDocument/2006/relationships/image" Target="../media/image11.png"/><Relationship Id="rId20" Type="http://schemas.openxmlformats.org/officeDocument/2006/relationships/image" Target="../media/image753.png"/><Relationship Id="rId21" Type="http://schemas.openxmlformats.org/officeDocument/2006/relationships/image" Target="../media/image629.png"/><Relationship Id="rId22" Type="http://schemas.openxmlformats.org/officeDocument/2006/relationships/image" Target="../media/image754.png"/><Relationship Id="rId23" Type="http://schemas.openxmlformats.org/officeDocument/2006/relationships/image" Target="../media/image755.png"/><Relationship Id="rId24" Type="http://schemas.openxmlformats.org/officeDocument/2006/relationships/image" Target="../media/image756.png"/><Relationship Id="rId25" Type="http://schemas.openxmlformats.org/officeDocument/2006/relationships/image" Target="../media/image757.png"/><Relationship Id="rId26" Type="http://schemas.openxmlformats.org/officeDocument/2006/relationships/image" Target="../media/image758.png"/><Relationship Id="rId27" Type="http://schemas.openxmlformats.org/officeDocument/2006/relationships/image" Target="../media/image759.png"/><Relationship Id="rId28" Type="http://schemas.openxmlformats.org/officeDocument/2006/relationships/image" Target="../media/image760.png"/><Relationship Id="rId29" Type="http://schemas.openxmlformats.org/officeDocument/2006/relationships/image" Target="../media/image761.png"/><Relationship Id="rId30" Type="http://schemas.openxmlformats.org/officeDocument/2006/relationships/image" Target="../media/image762.png"/><Relationship Id="rId31" Type="http://schemas.openxmlformats.org/officeDocument/2006/relationships/image" Target="../media/image763.png"/><Relationship Id="rId32" Type="http://schemas.openxmlformats.org/officeDocument/2006/relationships/image" Target="../media/image764.png"/><Relationship Id="rId33" Type="http://schemas.openxmlformats.org/officeDocument/2006/relationships/image" Target="../media/image765.png"/><Relationship Id="rId34" Type="http://schemas.openxmlformats.org/officeDocument/2006/relationships/image" Target="../media/image766.png"/><Relationship Id="rId35" Type="http://schemas.openxmlformats.org/officeDocument/2006/relationships/image" Target="../media/image767.png"/><Relationship Id="rId36" Type="http://schemas.openxmlformats.org/officeDocument/2006/relationships/image" Target="../media/image1.tif"/><Relationship Id="rId37" Type="http://schemas.openxmlformats.org/officeDocument/2006/relationships/hyperlink" Target="http://AFOPRO.COM" TargetMode="Externa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hyperlink" Target="http://AFOPRO.COM" TargetMode="Externa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768.png"/><Relationship Id="rId4" Type="http://schemas.openxmlformats.org/officeDocument/2006/relationships/image" Target="../media/image151.png"/><Relationship Id="rId5" Type="http://schemas.openxmlformats.org/officeDocument/2006/relationships/image" Target="../media/image769.png"/><Relationship Id="rId6" Type="http://schemas.openxmlformats.org/officeDocument/2006/relationships/image" Target="../media/image180.png"/><Relationship Id="rId7" Type="http://schemas.openxmlformats.org/officeDocument/2006/relationships/image" Target="../media/image9.png"/><Relationship Id="rId8" Type="http://schemas.openxmlformats.org/officeDocument/2006/relationships/image" Target="../media/image770.png"/><Relationship Id="rId9" Type="http://schemas.openxmlformats.org/officeDocument/2006/relationships/image" Target="../media/image13.png"/><Relationship Id="rId10" Type="http://schemas.openxmlformats.org/officeDocument/2006/relationships/image" Target="../media/image50.png"/><Relationship Id="rId11" Type="http://schemas.openxmlformats.org/officeDocument/2006/relationships/image" Target="../media/image346.png"/><Relationship Id="rId12" Type="http://schemas.openxmlformats.org/officeDocument/2006/relationships/image" Target="../media/image771.png"/><Relationship Id="rId13" Type="http://schemas.openxmlformats.org/officeDocument/2006/relationships/image" Target="../media/image772.png"/><Relationship Id="rId14" Type="http://schemas.openxmlformats.org/officeDocument/2006/relationships/image" Target="../media/image6.png"/><Relationship Id="rId15" Type="http://schemas.openxmlformats.org/officeDocument/2006/relationships/image" Target="../media/image773.png"/><Relationship Id="rId16" Type="http://schemas.openxmlformats.org/officeDocument/2006/relationships/image" Target="../media/image8.png"/><Relationship Id="rId17" Type="http://schemas.openxmlformats.org/officeDocument/2006/relationships/image" Target="../media/image774.png"/><Relationship Id="rId18" Type="http://schemas.openxmlformats.org/officeDocument/2006/relationships/image" Target="../media/image775.png"/><Relationship Id="rId19" Type="http://schemas.openxmlformats.org/officeDocument/2006/relationships/image" Target="../media/image20.png"/><Relationship Id="rId20" Type="http://schemas.openxmlformats.org/officeDocument/2006/relationships/image" Target="../media/image776.png"/><Relationship Id="rId21" Type="http://schemas.openxmlformats.org/officeDocument/2006/relationships/image" Target="../media/image777.png"/><Relationship Id="rId22" Type="http://schemas.openxmlformats.org/officeDocument/2006/relationships/image" Target="../media/image778.png"/><Relationship Id="rId23" Type="http://schemas.openxmlformats.org/officeDocument/2006/relationships/image" Target="../media/image779.png"/><Relationship Id="rId24" Type="http://schemas.openxmlformats.org/officeDocument/2006/relationships/image" Target="../media/image780.png"/><Relationship Id="rId25" Type="http://schemas.openxmlformats.org/officeDocument/2006/relationships/image" Target="../media/image781.png"/><Relationship Id="rId26" Type="http://schemas.openxmlformats.org/officeDocument/2006/relationships/image" Target="../media/image782.png"/><Relationship Id="rId27" Type="http://schemas.openxmlformats.org/officeDocument/2006/relationships/image" Target="../media/image783.png"/><Relationship Id="rId28" Type="http://schemas.openxmlformats.org/officeDocument/2006/relationships/image" Target="../media/image784.png"/><Relationship Id="rId29" Type="http://schemas.openxmlformats.org/officeDocument/2006/relationships/image" Target="../media/image785.png"/><Relationship Id="rId30" Type="http://schemas.openxmlformats.org/officeDocument/2006/relationships/image" Target="../media/image786.png"/><Relationship Id="rId31" Type="http://schemas.openxmlformats.org/officeDocument/2006/relationships/image" Target="../media/image787.png"/><Relationship Id="rId32" Type="http://schemas.openxmlformats.org/officeDocument/2006/relationships/image" Target="../media/image788.png"/><Relationship Id="rId33" Type="http://schemas.openxmlformats.org/officeDocument/2006/relationships/image" Target="../media/image789.png"/><Relationship Id="rId34" Type="http://schemas.openxmlformats.org/officeDocument/2006/relationships/image" Target="../media/image1.tif"/><Relationship Id="rId35" Type="http://schemas.openxmlformats.org/officeDocument/2006/relationships/hyperlink" Target="http://AFOPRO.COM" TargetMode="Externa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768.png"/><Relationship Id="rId4" Type="http://schemas.openxmlformats.org/officeDocument/2006/relationships/image" Target="../media/image151.png"/><Relationship Id="rId5" Type="http://schemas.openxmlformats.org/officeDocument/2006/relationships/image" Target="../media/image769.png"/><Relationship Id="rId6" Type="http://schemas.openxmlformats.org/officeDocument/2006/relationships/image" Target="../media/image180.png"/><Relationship Id="rId7" Type="http://schemas.openxmlformats.org/officeDocument/2006/relationships/image" Target="../media/image9.png"/><Relationship Id="rId8" Type="http://schemas.openxmlformats.org/officeDocument/2006/relationships/image" Target="../media/image790.png"/><Relationship Id="rId9" Type="http://schemas.openxmlformats.org/officeDocument/2006/relationships/image" Target="../media/image13.png"/><Relationship Id="rId10" Type="http://schemas.openxmlformats.org/officeDocument/2006/relationships/image" Target="../media/image50.png"/><Relationship Id="rId11" Type="http://schemas.openxmlformats.org/officeDocument/2006/relationships/image" Target="../media/image791.png"/><Relationship Id="rId12" Type="http://schemas.openxmlformats.org/officeDocument/2006/relationships/image" Target="../media/image792.png"/><Relationship Id="rId13" Type="http://schemas.openxmlformats.org/officeDocument/2006/relationships/image" Target="../media/image793.png"/><Relationship Id="rId14" Type="http://schemas.openxmlformats.org/officeDocument/2006/relationships/image" Target="../media/image6.png"/><Relationship Id="rId15" Type="http://schemas.openxmlformats.org/officeDocument/2006/relationships/image" Target="../media/image794.png"/><Relationship Id="rId16" Type="http://schemas.openxmlformats.org/officeDocument/2006/relationships/image" Target="../media/image795.png"/><Relationship Id="rId17" Type="http://schemas.openxmlformats.org/officeDocument/2006/relationships/image" Target="../media/image796.png"/><Relationship Id="rId18" Type="http://schemas.openxmlformats.org/officeDocument/2006/relationships/image" Target="../media/image69.png"/><Relationship Id="rId19" Type="http://schemas.openxmlformats.org/officeDocument/2006/relationships/image" Target="../media/image797.png"/><Relationship Id="rId20" Type="http://schemas.openxmlformats.org/officeDocument/2006/relationships/image" Target="../media/image798.png"/><Relationship Id="rId21" Type="http://schemas.openxmlformats.org/officeDocument/2006/relationships/image" Target="../media/image799.png"/><Relationship Id="rId22" Type="http://schemas.openxmlformats.org/officeDocument/2006/relationships/image" Target="../media/image8.png"/><Relationship Id="rId23" Type="http://schemas.openxmlformats.org/officeDocument/2006/relationships/image" Target="../media/image800.png"/><Relationship Id="rId24" Type="http://schemas.openxmlformats.org/officeDocument/2006/relationships/image" Target="../media/image801.png"/><Relationship Id="rId25" Type="http://schemas.openxmlformats.org/officeDocument/2006/relationships/image" Target="../media/image802.png"/><Relationship Id="rId26" Type="http://schemas.openxmlformats.org/officeDocument/2006/relationships/image" Target="../media/image20.png"/><Relationship Id="rId27" Type="http://schemas.openxmlformats.org/officeDocument/2006/relationships/image" Target="../media/image803.png"/><Relationship Id="rId28" Type="http://schemas.openxmlformats.org/officeDocument/2006/relationships/image" Target="../media/image804.png"/><Relationship Id="rId29" Type="http://schemas.openxmlformats.org/officeDocument/2006/relationships/image" Target="../media/image805.png"/><Relationship Id="rId30" Type="http://schemas.openxmlformats.org/officeDocument/2006/relationships/image" Target="../media/image806.png"/><Relationship Id="rId31" Type="http://schemas.openxmlformats.org/officeDocument/2006/relationships/image" Target="../media/image807.png"/><Relationship Id="rId32" Type="http://schemas.openxmlformats.org/officeDocument/2006/relationships/image" Target="../media/image808.png"/><Relationship Id="rId33" Type="http://schemas.openxmlformats.org/officeDocument/2006/relationships/image" Target="../media/image809.png"/><Relationship Id="rId34" Type="http://schemas.openxmlformats.org/officeDocument/2006/relationships/image" Target="../media/image810.png"/><Relationship Id="rId35" Type="http://schemas.openxmlformats.org/officeDocument/2006/relationships/image" Target="../media/image1.tif"/><Relationship Id="rId36" Type="http://schemas.openxmlformats.org/officeDocument/2006/relationships/hyperlink" Target="http://AFOPRO.COM" TargetMode="Externa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hyperlink" Target="http://AFOPRO.COM" TargetMode="Externa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768.png"/><Relationship Id="rId4" Type="http://schemas.openxmlformats.org/officeDocument/2006/relationships/image" Target="../media/image151.png"/><Relationship Id="rId5" Type="http://schemas.openxmlformats.org/officeDocument/2006/relationships/image" Target="../media/image769.png"/><Relationship Id="rId6" Type="http://schemas.openxmlformats.org/officeDocument/2006/relationships/image" Target="../media/image180.png"/><Relationship Id="rId7" Type="http://schemas.openxmlformats.org/officeDocument/2006/relationships/image" Target="../media/image9.png"/><Relationship Id="rId8" Type="http://schemas.openxmlformats.org/officeDocument/2006/relationships/image" Target="../media/image811.png"/><Relationship Id="rId9" Type="http://schemas.openxmlformats.org/officeDocument/2006/relationships/image" Target="../media/image13.png"/><Relationship Id="rId10" Type="http://schemas.openxmlformats.org/officeDocument/2006/relationships/image" Target="../media/image50.png"/><Relationship Id="rId11" Type="http://schemas.openxmlformats.org/officeDocument/2006/relationships/image" Target="../media/image346.png"/><Relationship Id="rId12" Type="http://schemas.openxmlformats.org/officeDocument/2006/relationships/image" Target="../media/image812.png"/><Relationship Id="rId13" Type="http://schemas.openxmlformats.org/officeDocument/2006/relationships/image" Target="../media/image813.png"/><Relationship Id="rId14" Type="http://schemas.openxmlformats.org/officeDocument/2006/relationships/image" Target="../media/image11.png"/><Relationship Id="rId15" Type="http://schemas.openxmlformats.org/officeDocument/2006/relationships/image" Target="../media/image6.png"/><Relationship Id="rId16" Type="http://schemas.openxmlformats.org/officeDocument/2006/relationships/image" Target="../media/image814.png"/><Relationship Id="rId17" Type="http://schemas.openxmlformats.org/officeDocument/2006/relationships/image" Target="../media/image8.png"/><Relationship Id="rId18" Type="http://schemas.openxmlformats.org/officeDocument/2006/relationships/image" Target="../media/image815.png"/><Relationship Id="rId19" Type="http://schemas.openxmlformats.org/officeDocument/2006/relationships/image" Target="../media/image816.png"/><Relationship Id="rId20" Type="http://schemas.openxmlformats.org/officeDocument/2006/relationships/image" Target="../media/image20.png"/><Relationship Id="rId21" Type="http://schemas.openxmlformats.org/officeDocument/2006/relationships/image" Target="../media/image817.png"/><Relationship Id="rId22" Type="http://schemas.openxmlformats.org/officeDocument/2006/relationships/image" Target="../media/image818.png"/><Relationship Id="rId23" Type="http://schemas.openxmlformats.org/officeDocument/2006/relationships/image" Target="../media/image819.png"/><Relationship Id="rId24" Type="http://schemas.openxmlformats.org/officeDocument/2006/relationships/image" Target="../media/image820.png"/><Relationship Id="rId25" Type="http://schemas.openxmlformats.org/officeDocument/2006/relationships/image" Target="../media/image821.png"/><Relationship Id="rId26" Type="http://schemas.openxmlformats.org/officeDocument/2006/relationships/image" Target="../media/image822.png"/><Relationship Id="rId27" Type="http://schemas.openxmlformats.org/officeDocument/2006/relationships/image" Target="../media/image823.png"/><Relationship Id="rId28" Type="http://schemas.openxmlformats.org/officeDocument/2006/relationships/image" Target="../media/image824.png"/><Relationship Id="rId29" Type="http://schemas.openxmlformats.org/officeDocument/2006/relationships/image" Target="../media/image825.png"/><Relationship Id="rId30" Type="http://schemas.openxmlformats.org/officeDocument/2006/relationships/image" Target="../media/image826.png"/><Relationship Id="rId31" Type="http://schemas.openxmlformats.org/officeDocument/2006/relationships/image" Target="../media/image827.png"/><Relationship Id="rId32" Type="http://schemas.openxmlformats.org/officeDocument/2006/relationships/image" Target="../media/image828.png"/><Relationship Id="rId33" Type="http://schemas.openxmlformats.org/officeDocument/2006/relationships/image" Target="../media/image829.png"/><Relationship Id="rId34" Type="http://schemas.openxmlformats.org/officeDocument/2006/relationships/image" Target="../media/image830.png"/><Relationship Id="rId35" Type="http://schemas.openxmlformats.org/officeDocument/2006/relationships/image" Target="../media/image1.tif"/><Relationship Id="rId36" Type="http://schemas.openxmlformats.org/officeDocument/2006/relationships/hyperlink" Target="http://AFOPRO.COM" TargetMode="External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831.png"/><Relationship Id="rId4" Type="http://schemas.openxmlformats.org/officeDocument/2006/relationships/image" Target="../media/image832.png"/><Relationship Id="rId5" Type="http://schemas.openxmlformats.org/officeDocument/2006/relationships/image" Target="../media/image102.png"/><Relationship Id="rId6" Type="http://schemas.openxmlformats.org/officeDocument/2006/relationships/image" Target="../media/image833.png"/><Relationship Id="rId7" Type="http://schemas.openxmlformats.org/officeDocument/2006/relationships/image" Target="../media/image299.png"/><Relationship Id="rId8" Type="http://schemas.openxmlformats.org/officeDocument/2006/relationships/image" Target="../media/image9.png"/><Relationship Id="rId9" Type="http://schemas.openxmlformats.org/officeDocument/2006/relationships/image" Target="../media/image834.png"/><Relationship Id="rId10" Type="http://schemas.openxmlformats.org/officeDocument/2006/relationships/image" Target="../media/image13.png"/><Relationship Id="rId11" Type="http://schemas.openxmlformats.org/officeDocument/2006/relationships/image" Target="../media/image74.png"/><Relationship Id="rId12" Type="http://schemas.openxmlformats.org/officeDocument/2006/relationships/image" Target="../media/image835.png"/><Relationship Id="rId13" Type="http://schemas.openxmlformats.org/officeDocument/2006/relationships/image" Target="../media/image836.png"/><Relationship Id="rId14" Type="http://schemas.openxmlformats.org/officeDocument/2006/relationships/image" Target="../media/image11.png"/><Relationship Id="rId15" Type="http://schemas.openxmlformats.org/officeDocument/2006/relationships/image" Target="../media/image837.png"/><Relationship Id="rId16" Type="http://schemas.openxmlformats.org/officeDocument/2006/relationships/image" Target="../media/image6.png"/><Relationship Id="rId17" Type="http://schemas.openxmlformats.org/officeDocument/2006/relationships/image" Target="../media/image838.png"/><Relationship Id="rId18" Type="http://schemas.openxmlformats.org/officeDocument/2006/relationships/image" Target="../media/image8.png"/><Relationship Id="rId19" Type="http://schemas.openxmlformats.org/officeDocument/2006/relationships/image" Target="../media/image839.png"/><Relationship Id="rId20" Type="http://schemas.openxmlformats.org/officeDocument/2006/relationships/image" Target="../media/image840.png"/><Relationship Id="rId21" Type="http://schemas.openxmlformats.org/officeDocument/2006/relationships/image" Target="../media/image841.png"/><Relationship Id="rId22" Type="http://schemas.openxmlformats.org/officeDocument/2006/relationships/image" Target="../media/image842.png"/><Relationship Id="rId23" Type="http://schemas.openxmlformats.org/officeDocument/2006/relationships/image" Target="../media/image20.png"/><Relationship Id="rId24" Type="http://schemas.openxmlformats.org/officeDocument/2006/relationships/image" Target="../media/image843.png"/><Relationship Id="rId25" Type="http://schemas.openxmlformats.org/officeDocument/2006/relationships/image" Target="../media/image844.png"/><Relationship Id="rId26" Type="http://schemas.openxmlformats.org/officeDocument/2006/relationships/image" Target="../media/image845.png"/><Relationship Id="rId27" Type="http://schemas.openxmlformats.org/officeDocument/2006/relationships/image" Target="../media/image846.png"/><Relationship Id="rId28" Type="http://schemas.openxmlformats.org/officeDocument/2006/relationships/image" Target="../media/image295.png"/><Relationship Id="rId29" Type="http://schemas.openxmlformats.org/officeDocument/2006/relationships/image" Target="../media/image847.png"/><Relationship Id="rId30" Type="http://schemas.openxmlformats.org/officeDocument/2006/relationships/image" Target="../media/image34.png"/><Relationship Id="rId31" Type="http://schemas.openxmlformats.org/officeDocument/2006/relationships/image" Target="../media/image848.png"/><Relationship Id="rId32" Type="http://schemas.openxmlformats.org/officeDocument/2006/relationships/image" Target="../media/image24.png"/><Relationship Id="rId33" Type="http://schemas.openxmlformats.org/officeDocument/2006/relationships/image" Target="../media/image849.png"/><Relationship Id="rId34" Type="http://schemas.openxmlformats.org/officeDocument/2006/relationships/image" Target="../media/image850.png"/><Relationship Id="rId35" Type="http://schemas.openxmlformats.org/officeDocument/2006/relationships/image" Target="../media/image851.png"/><Relationship Id="rId36" Type="http://schemas.openxmlformats.org/officeDocument/2006/relationships/image" Target="../media/image852.png"/><Relationship Id="rId37" Type="http://schemas.openxmlformats.org/officeDocument/2006/relationships/image" Target="../media/image853.png"/><Relationship Id="rId38" Type="http://schemas.openxmlformats.org/officeDocument/2006/relationships/image" Target="../media/image854.png"/><Relationship Id="rId39" Type="http://schemas.openxmlformats.org/officeDocument/2006/relationships/image" Target="../media/image1.tif"/><Relationship Id="rId40" Type="http://schemas.openxmlformats.org/officeDocument/2006/relationships/hyperlink" Target="http://AFOPRO.COM" TargetMode="Externa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125.png"/><Relationship Id="rId4" Type="http://schemas.openxmlformats.org/officeDocument/2006/relationships/image" Target="../media/image428.png"/><Relationship Id="rId5" Type="http://schemas.openxmlformats.org/officeDocument/2006/relationships/image" Target="../media/image833.png"/><Relationship Id="rId6" Type="http://schemas.openxmlformats.org/officeDocument/2006/relationships/image" Target="../media/image299.png"/><Relationship Id="rId7" Type="http://schemas.openxmlformats.org/officeDocument/2006/relationships/image" Target="../media/image9.png"/><Relationship Id="rId8" Type="http://schemas.openxmlformats.org/officeDocument/2006/relationships/image" Target="../media/image855.png"/><Relationship Id="rId9" Type="http://schemas.openxmlformats.org/officeDocument/2006/relationships/image" Target="../media/image13.png"/><Relationship Id="rId10" Type="http://schemas.openxmlformats.org/officeDocument/2006/relationships/image" Target="../media/image431.png"/><Relationship Id="rId11" Type="http://schemas.openxmlformats.org/officeDocument/2006/relationships/image" Target="../media/image856.png"/><Relationship Id="rId12" Type="http://schemas.openxmlformats.org/officeDocument/2006/relationships/image" Target="../media/image11.png"/><Relationship Id="rId13" Type="http://schemas.openxmlformats.org/officeDocument/2006/relationships/image" Target="../media/image857.png"/><Relationship Id="rId14" Type="http://schemas.openxmlformats.org/officeDocument/2006/relationships/image" Target="../media/image6.png"/><Relationship Id="rId15" Type="http://schemas.openxmlformats.org/officeDocument/2006/relationships/image" Target="../media/image858.png"/><Relationship Id="rId16" Type="http://schemas.openxmlformats.org/officeDocument/2006/relationships/image" Target="../media/image859.png"/><Relationship Id="rId17" Type="http://schemas.openxmlformats.org/officeDocument/2006/relationships/image" Target="../media/image860.png"/><Relationship Id="rId18" Type="http://schemas.openxmlformats.org/officeDocument/2006/relationships/image" Target="../media/image450.png"/><Relationship Id="rId19" Type="http://schemas.openxmlformats.org/officeDocument/2006/relationships/image" Target="../media/image861.png"/><Relationship Id="rId20" Type="http://schemas.openxmlformats.org/officeDocument/2006/relationships/image" Target="../media/image862.png"/><Relationship Id="rId21" Type="http://schemas.openxmlformats.org/officeDocument/2006/relationships/image" Target="../media/image20.png"/><Relationship Id="rId22" Type="http://schemas.openxmlformats.org/officeDocument/2006/relationships/image" Target="../media/image863.png"/><Relationship Id="rId23" Type="http://schemas.openxmlformats.org/officeDocument/2006/relationships/image" Target="../media/image864.png"/><Relationship Id="rId24" Type="http://schemas.openxmlformats.org/officeDocument/2006/relationships/image" Target="../media/image865.png"/><Relationship Id="rId25" Type="http://schemas.openxmlformats.org/officeDocument/2006/relationships/image" Target="../media/image866.png"/><Relationship Id="rId26" Type="http://schemas.openxmlformats.org/officeDocument/2006/relationships/image" Target="../media/image295.png"/><Relationship Id="rId27" Type="http://schemas.openxmlformats.org/officeDocument/2006/relationships/image" Target="../media/image867.png"/><Relationship Id="rId28" Type="http://schemas.openxmlformats.org/officeDocument/2006/relationships/image" Target="../media/image34.png"/><Relationship Id="rId29" Type="http://schemas.openxmlformats.org/officeDocument/2006/relationships/image" Target="../media/image868.png"/><Relationship Id="rId30" Type="http://schemas.openxmlformats.org/officeDocument/2006/relationships/image" Target="../media/image24.png"/><Relationship Id="rId31" Type="http://schemas.openxmlformats.org/officeDocument/2006/relationships/image" Target="../media/image869.png"/><Relationship Id="rId32" Type="http://schemas.openxmlformats.org/officeDocument/2006/relationships/image" Target="../media/image870.png"/><Relationship Id="rId33" Type="http://schemas.openxmlformats.org/officeDocument/2006/relationships/image" Target="../media/image871.png"/><Relationship Id="rId34" Type="http://schemas.openxmlformats.org/officeDocument/2006/relationships/image" Target="../media/image8.png"/><Relationship Id="rId35" Type="http://schemas.openxmlformats.org/officeDocument/2006/relationships/image" Target="../media/image872.png"/><Relationship Id="rId36" Type="http://schemas.openxmlformats.org/officeDocument/2006/relationships/image" Target="../media/image873.png"/><Relationship Id="rId37" Type="http://schemas.openxmlformats.org/officeDocument/2006/relationships/image" Target="../media/image874.png"/><Relationship Id="rId38" Type="http://schemas.openxmlformats.org/officeDocument/2006/relationships/image" Target="../media/image32.png"/><Relationship Id="rId39" Type="http://schemas.openxmlformats.org/officeDocument/2006/relationships/image" Target="../media/image1.tif"/><Relationship Id="rId40" Type="http://schemas.openxmlformats.org/officeDocument/2006/relationships/hyperlink" Target="http://AFOPRO.COM" TargetMode="External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hyperlink" Target="http://AFOPRO.COM" TargetMode="External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hyperlink" Target="http://AFOPRO.COM" TargetMode="External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125.png"/><Relationship Id="rId4" Type="http://schemas.openxmlformats.org/officeDocument/2006/relationships/image" Target="../media/image428.png"/><Relationship Id="rId5" Type="http://schemas.openxmlformats.org/officeDocument/2006/relationships/image" Target="../media/image203.png"/><Relationship Id="rId6" Type="http://schemas.openxmlformats.org/officeDocument/2006/relationships/image" Target="../media/image875.png"/><Relationship Id="rId7" Type="http://schemas.openxmlformats.org/officeDocument/2006/relationships/image" Target="../media/image876.png"/><Relationship Id="rId8" Type="http://schemas.openxmlformats.org/officeDocument/2006/relationships/image" Target="../media/image6.png"/><Relationship Id="rId9" Type="http://schemas.openxmlformats.org/officeDocument/2006/relationships/image" Target="../media/image877.png"/><Relationship Id="rId10" Type="http://schemas.openxmlformats.org/officeDocument/2006/relationships/image" Target="../media/image8.png"/><Relationship Id="rId11" Type="http://schemas.openxmlformats.org/officeDocument/2006/relationships/image" Target="../media/image50.png"/><Relationship Id="rId12" Type="http://schemas.openxmlformats.org/officeDocument/2006/relationships/image" Target="../media/image878.png"/><Relationship Id="rId13" Type="http://schemas.openxmlformats.org/officeDocument/2006/relationships/image" Target="../media/image879.png"/><Relationship Id="rId14" Type="http://schemas.openxmlformats.org/officeDocument/2006/relationships/image" Target="../media/image9.png"/><Relationship Id="rId15" Type="http://schemas.openxmlformats.org/officeDocument/2006/relationships/image" Target="../media/image880.png"/><Relationship Id="rId16" Type="http://schemas.openxmlformats.org/officeDocument/2006/relationships/image" Target="../media/image13.png"/><Relationship Id="rId17" Type="http://schemas.openxmlformats.org/officeDocument/2006/relationships/image" Target="../media/image881.png"/><Relationship Id="rId18" Type="http://schemas.openxmlformats.org/officeDocument/2006/relationships/image" Target="../media/image11.png"/><Relationship Id="rId19" Type="http://schemas.openxmlformats.org/officeDocument/2006/relationships/image" Target="../media/image882.png"/><Relationship Id="rId20" Type="http://schemas.openxmlformats.org/officeDocument/2006/relationships/image" Target="../media/image883.png"/><Relationship Id="rId21" Type="http://schemas.openxmlformats.org/officeDocument/2006/relationships/image" Target="../media/image884.png"/><Relationship Id="rId22" Type="http://schemas.openxmlformats.org/officeDocument/2006/relationships/image" Target="../media/image885.png"/><Relationship Id="rId23" Type="http://schemas.openxmlformats.org/officeDocument/2006/relationships/image" Target="../media/image32.png"/><Relationship Id="rId24" Type="http://schemas.openxmlformats.org/officeDocument/2006/relationships/image" Target="../media/image886.png"/><Relationship Id="rId25" Type="http://schemas.openxmlformats.org/officeDocument/2006/relationships/image" Target="../media/image887.png"/><Relationship Id="rId26" Type="http://schemas.openxmlformats.org/officeDocument/2006/relationships/image" Target="../media/image888.png"/><Relationship Id="rId27" Type="http://schemas.openxmlformats.org/officeDocument/2006/relationships/image" Target="../media/image889.png"/><Relationship Id="rId28" Type="http://schemas.openxmlformats.org/officeDocument/2006/relationships/image" Target="../media/image890.png"/><Relationship Id="rId29" Type="http://schemas.openxmlformats.org/officeDocument/2006/relationships/image" Target="../media/image891.png"/><Relationship Id="rId30" Type="http://schemas.openxmlformats.org/officeDocument/2006/relationships/image" Target="../media/image892.png"/><Relationship Id="rId31" Type="http://schemas.openxmlformats.org/officeDocument/2006/relationships/image" Target="../media/image893.png"/><Relationship Id="rId32" Type="http://schemas.openxmlformats.org/officeDocument/2006/relationships/image" Target="../media/image894.png"/><Relationship Id="rId33" Type="http://schemas.openxmlformats.org/officeDocument/2006/relationships/image" Target="../media/image1.tif"/><Relationship Id="rId34" Type="http://schemas.openxmlformats.org/officeDocument/2006/relationships/hyperlink" Target="http://AFOPRO.COM" TargetMode="External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102.png"/><Relationship Id="rId4" Type="http://schemas.openxmlformats.org/officeDocument/2006/relationships/image" Target="../media/image895.png"/><Relationship Id="rId5" Type="http://schemas.openxmlformats.org/officeDocument/2006/relationships/image" Target="../media/image428.png"/><Relationship Id="rId6" Type="http://schemas.openxmlformats.org/officeDocument/2006/relationships/image" Target="../media/image429.png"/><Relationship Id="rId7" Type="http://schemas.openxmlformats.org/officeDocument/2006/relationships/image" Target="../media/image180.png"/><Relationship Id="rId8" Type="http://schemas.openxmlformats.org/officeDocument/2006/relationships/image" Target="../media/image6.png"/><Relationship Id="rId9" Type="http://schemas.openxmlformats.org/officeDocument/2006/relationships/image" Target="../media/image896.png"/><Relationship Id="rId10" Type="http://schemas.openxmlformats.org/officeDocument/2006/relationships/image" Target="../media/image8.png"/><Relationship Id="rId11" Type="http://schemas.openxmlformats.org/officeDocument/2006/relationships/image" Target="../media/image50.png"/><Relationship Id="rId12" Type="http://schemas.openxmlformats.org/officeDocument/2006/relationships/image" Target="../media/image9.png"/><Relationship Id="rId13" Type="http://schemas.openxmlformats.org/officeDocument/2006/relationships/image" Target="../media/image897.png"/><Relationship Id="rId14" Type="http://schemas.openxmlformats.org/officeDocument/2006/relationships/image" Target="../media/image13.png"/><Relationship Id="rId15" Type="http://schemas.openxmlformats.org/officeDocument/2006/relationships/image" Target="../media/image898.png"/><Relationship Id="rId16" Type="http://schemas.openxmlformats.org/officeDocument/2006/relationships/image" Target="../media/image899.png"/><Relationship Id="rId17" Type="http://schemas.openxmlformats.org/officeDocument/2006/relationships/image" Target="../media/image900.png"/><Relationship Id="rId18" Type="http://schemas.openxmlformats.org/officeDocument/2006/relationships/image" Target="../media/image62.png"/><Relationship Id="rId19" Type="http://schemas.openxmlformats.org/officeDocument/2006/relationships/image" Target="../media/image901.png"/><Relationship Id="rId20" Type="http://schemas.openxmlformats.org/officeDocument/2006/relationships/image" Target="../media/image902.png"/><Relationship Id="rId21" Type="http://schemas.openxmlformats.org/officeDocument/2006/relationships/image" Target="../media/image903.png"/><Relationship Id="rId22" Type="http://schemas.openxmlformats.org/officeDocument/2006/relationships/image" Target="../media/image904.png"/><Relationship Id="rId23" Type="http://schemas.openxmlformats.org/officeDocument/2006/relationships/image" Target="../media/image905.png"/><Relationship Id="rId24" Type="http://schemas.openxmlformats.org/officeDocument/2006/relationships/image" Target="../media/image906.png"/><Relationship Id="rId25" Type="http://schemas.openxmlformats.org/officeDocument/2006/relationships/image" Target="../media/image907.png"/><Relationship Id="rId26" Type="http://schemas.openxmlformats.org/officeDocument/2006/relationships/image" Target="../media/image908.png"/><Relationship Id="rId27" Type="http://schemas.openxmlformats.org/officeDocument/2006/relationships/image" Target="../media/image909.png"/><Relationship Id="rId28" Type="http://schemas.openxmlformats.org/officeDocument/2006/relationships/image" Target="../media/image910.png"/><Relationship Id="rId29" Type="http://schemas.openxmlformats.org/officeDocument/2006/relationships/image" Target="../media/image911.png"/><Relationship Id="rId30" Type="http://schemas.openxmlformats.org/officeDocument/2006/relationships/image" Target="../media/image912.png"/><Relationship Id="rId31" Type="http://schemas.openxmlformats.org/officeDocument/2006/relationships/image" Target="../media/image913.png"/><Relationship Id="rId32" Type="http://schemas.openxmlformats.org/officeDocument/2006/relationships/image" Target="../media/image914.png"/><Relationship Id="rId33" Type="http://schemas.openxmlformats.org/officeDocument/2006/relationships/image" Target="../media/image1.tif"/><Relationship Id="rId34" Type="http://schemas.openxmlformats.org/officeDocument/2006/relationships/hyperlink" Target="http://AFOPRO.COM" TargetMode="External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125.png"/><Relationship Id="rId4" Type="http://schemas.openxmlformats.org/officeDocument/2006/relationships/image" Target="../media/image428.png"/><Relationship Id="rId5" Type="http://schemas.openxmlformats.org/officeDocument/2006/relationships/image" Target="../media/image298.png"/><Relationship Id="rId6" Type="http://schemas.openxmlformats.org/officeDocument/2006/relationships/image" Target="../media/image180.png"/><Relationship Id="rId7" Type="http://schemas.openxmlformats.org/officeDocument/2006/relationships/image" Target="../media/image6.png"/><Relationship Id="rId8" Type="http://schemas.openxmlformats.org/officeDocument/2006/relationships/image" Target="../media/image915.png"/><Relationship Id="rId9" Type="http://schemas.openxmlformats.org/officeDocument/2006/relationships/image" Target="../media/image8.png"/><Relationship Id="rId10" Type="http://schemas.openxmlformats.org/officeDocument/2006/relationships/image" Target="../media/image50.png"/><Relationship Id="rId11" Type="http://schemas.openxmlformats.org/officeDocument/2006/relationships/image" Target="../media/image9.png"/><Relationship Id="rId12" Type="http://schemas.openxmlformats.org/officeDocument/2006/relationships/image" Target="../media/image916.png"/><Relationship Id="rId13" Type="http://schemas.openxmlformats.org/officeDocument/2006/relationships/image" Target="../media/image13.png"/><Relationship Id="rId14" Type="http://schemas.openxmlformats.org/officeDocument/2006/relationships/image" Target="../media/image917.png"/><Relationship Id="rId15" Type="http://schemas.openxmlformats.org/officeDocument/2006/relationships/image" Target="../media/image918.png"/><Relationship Id="rId16" Type="http://schemas.openxmlformats.org/officeDocument/2006/relationships/image" Target="../media/image919.png"/><Relationship Id="rId17" Type="http://schemas.openxmlformats.org/officeDocument/2006/relationships/image" Target="../media/image920.png"/><Relationship Id="rId18" Type="http://schemas.openxmlformats.org/officeDocument/2006/relationships/image" Target="../media/image921.png"/><Relationship Id="rId19" Type="http://schemas.openxmlformats.org/officeDocument/2006/relationships/image" Target="../media/image922.png"/><Relationship Id="rId20" Type="http://schemas.openxmlformats.org/officeDocument/2006/relationships/image" Target="../media/image923.png"/><Relationship Id="rId21" Type="http://schemas.openxmlformats.org/officeDocument/2006/relationships/image" Target="../media/image924.png"/><Relationship Id="rId22" Type="http://schemas.openxmlformats.org/officeDocument/2006/relationships/image" Target="../media/image925.png"/><Relationship Id="rId23" Type="http://schemas.openxmlformats.org/officeDocument/2006/relationships/image" Target="../media/image926.png"/><Relationship Id="rId24" Type="http://schemas.openxmlformats.org/officeDocument/2006/relationships/image" Target="../media/image927.png"/><Relationship Id="rId25" Type="http://schemas.openxmlformats.org/officeDocument/2006/relationships/image" Target="../media/image928.png"/><Relationship Id="rId26" Type="http://schemas.openxmlformats.org/officeDocument/2006/relationships/image" Target="../media/image929.png"/><Relationship Id="rId27" Type="http://schemas.openxmlformats.org/officeDocument/2006/relationships/image" Target="../media/image930.png"/><Relationship Id="rId28" Type="http://schemas.openxmlformats.org/officeDocument/2006/relationships/image" Target="../media/image931.png"/><Relationship Id="rId29" Type="http://schemas.openxmlformats.org/officeDocument/2006/relationships/image" Target="../media/image932.png"/><Relationship Id="rId30" Type="http://schemas.openxmlformats.org/officeDocument/2006/relationships/image" Target="../media/image1.tif"/><Relationship Id="rId31" Type="http://schemas.openxmlformats.org/officeDocument/2006/relationships/hyperlink" Target="http://AFOPRO.COM" TargetMode="External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125.png"/><Relationship Id="rId4" Type="http://schemas.openxmlformats.org/officeDocument/2006/relationships/image" Target="../media/image428.png"/><Relationship Id="rId5" Type="http://schemas.openxmlformats.org/officeDocument/2006/relationships/image" Target="../media/image298.png"/><Relationship Id="rId6" Type="http://schemas.openxmlformats.org/officeDocument/2006/relationships/image" Target="../media/image180.png"/><Relationship Id="rId7" Type="http://schemas.openxmlformats.org/officeDocument/2006/relationships/image" Target="../media/image6.png"/><Relationship Id="rId8" Type="http://schemas.openxmlformats.org/officeDocument/2006/relationships/image" Target="../media/image933.png"/><Relationship Id="rId9" Type="http://schemas.openxmlformats.org/officeDocument/2006/relationships/image" Target="../media/image8.png"/><Relationship Id="rId10" Type="http://schemas.openxmlformats.org/officeDocument/2006/relationships/image" Target="../media/image50.png"/><Relationship Id="rId11" Type="http://schemas.openxmlformats.org/officeDocument/2006/relationships/image" Target="../media/image9.png"/><Relationship Id="rId12" Type="http://schemas.openxmlformats.org/officeDocument/2006/relationships/image" Target="../media/image934.png"/><Relationship Id="rId13" Type="http://schemas.openxmlformats.org/officeDocument/2006/relationships/image" Target="../media/image13.png"/><Relationship Id="rId14" Type="http://schemas.openxmlformats.org/officeDocument/2006/relationships/image" Target="../media/image935.png"/><Relationship Id="rId15" Type="http://schemas.openxmlformats.org/officeDocument/2006/relationships/image" Target="../media/image936.png"/><Relationship Id="rId16" Type="http://schemas.openxmlformats.org/officeDocument/2006/relationships/image" Target="../media/image937.png"/><Relationship Id="rId17" Type="http://schemas.openxmlformats.org/officeDocument/2006/relationships/image" Target="../media/image938.png"/><Relationship Id="rId18" Type="http://schemas.openxmlformats.org/officeDocument/2006/relationships/image" Target="../media/image939.png"/><Relationship Id="rId19" Type="http://schemas.openxmlformats.org/officeDocument/2006/relationships/image" Target="../media/image295.png"/><Relationship Id="rId20" Type="http://schemas.openxmlformats.org/officeDocument/2006/relationships/image" Target="../media/image940.png"/><Relationship Id="rId21" Type="http://schemas.openxmlformats.org/officeDocument/2006/relationships/image" Target="../media/image941.png"/><Relationship Id="rId22" Type="http://schemas.openxmlformats.org/officeDocument/2006/relationships/image" Target="../media/image20.png"/><Relationship Id="rId23" Type="http://schemas.openxmlformats.org/officeDocument/2006/relationships/image" Target="../media/image942.png"/><Relationship Id="rId24" Type="http://schemas.openxmlformats.org/officeDocument/2006/relationships/image" Target="../media/image11.png"/><Relationship Id="rId25" Type="http://schemas.openxmlformats.org/officeDocument/2006/relationships/image" Target="../media/image943.png"/><Relationship Id="rId26" Type="http://schemas.openxmlformats.org/officeDocument/2006/relationships/image" Target="../media/image944.png"/><Relationship Id="rId27" Type="http://schemas.openxmlformats.org/officeDocument/2006/relationships/image" Target="../media/image945.png"/><Relationship Id="rId28" Type="http://schemas.openxmlformats.org/officeDocument/2006/relationships/image" Target="../media/image946.png"/><Relationship Id="rId29" Type="http://schemas.openxmlformats.org/officeDocument/2006/relationships/image" Target="../media/image947.png"/><Relationship Id="rId30" Type="http://schemas.openxmlformats.org/officeDocument/2006/relationships/image" Target="../media/image948.png"/><Relationship Id="rId31" Type="http://schemas.openxmlformats.org/officeDocument/2006/relationships/image" Target="../media/image949.png"/><Relationship Id="rId32" Type="http://schemas.openxmlformats.org/officeDocument/2006/relationships/image" Target="../media/image950.png"/><Relationship Id="rId33" Type="http://schemas.openxmlformats.org/officeDocument/2006/relationships/image" Target="../media/image1.tif"/><Relationship Id="rId34" Type="http://schemas.openxmlformats.org/officeDocument/2006/relationships/hyperlink" Target="http://AFOPRO.COM" TargetMode="External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125.png"/><Relationship Id="rId4" Type="http://schemas.openxmlformats.org/officeDocument/2006/relationships/image" Target="../media/image428.png"/><Relationship Id="rId5" Type="http://schemas.openxmlformats.org/officeDocument/2006/relationships/image" Target="../media/image298.png"/><Relationship Id="rId6" Type="http://schemas.openxmlformats.org/officeDocument/2006/relationships/image" Target="../media/image180.png"/><Relationship Id="rId7" Type="http://schemas.openxmlformats.org/officeDocument/2006/relationships/image" Target="../media/image6.png"/><Relationship Id="rId8" Type="http://schemas.openxmlformats.org/officeDocument/2006/relationships/image" Target="../media/image951.png"/><Relationship Id="rId9" Type="http://schemas.openxmlformats.org/officeDocument/2006/relationships/image" Target="../media/image8.png"/><Relationship Id="rId10" Type="http://schemas.openxmlformats.org/officeDocument/2006/relationships/image" Target="../media/image454.png"/><Relationship Id="rId11" Type="http://schemas.openxmlformats.org/officeDocument/2006/relationships/image" Target="../media/image952.png"/><Relationship Id="rId12" Type="http://schemas.openxmlformats.org/officeDocument/2006/relationships/image" Target="../media/image20.png"/><Relationship Id="rId13" Type="http://schemas.openxmlformats.org/officeDocument/2006/relationships/image" Target="../media/image9.png"/><Relationship Id="rId14" Type="http://schemas.openxmlformats.org/officeDocument/2006/relationships/image" Target="../media/image953.png"/><Relationship Id="rId15" Type="http://schemas.openxmlformats.org/officeDocument/2006/relationships/image" Target="../media/image954.png"/><Relationship Id="rId16" Type="http://schemas.openxmlformats.org/officeDocument/2006/relationships/image" Target="../media/image955.png"/><Relationship Id="rId17" Type="http://schemas.openxmlformats.org/officeDocument/2006/relationships/image" Target="../media/image24.png"/><Relationship Id="rId18" Type="http://schemas.openxmlformats.org/officeDocument/2006/relationships/image" Target="../media/image956.png"/><Relationship Id="rId19" Type="http://schemas.openxmlformats.org/officeDocument/2006/relationships/image" Target="../media/image957.png"/><Relationship Id="rId20" Type="http://schemas.openxmlformats.org/officeDocument/2006/relationships/image" Target="../media/image13.png"/><Relationship Id="rId21" Type="http://schemas.openxmlformats.org/officeDocument/2006/relationships/image" Target="../media/image958.png"/><Relationship Id="rId22" Type="http://schemas.openxmlformats.org/officeDocument/2006/relationships/image" Target="../media/image959.png"/><Relationship Id="rId23" Type="http://schemas.openxmlformats.org/officeDocument/2006/relationships/image" Target="../media/image960.png"/><Relationship Id="rId24" Type="http://schemas.openxmlformats.org/officeDocument/2006/relationships/image" Target="../media/image961.png"/><Relationship Id="rId25" Type="http://schemas.openxmlformats.org/officeDocument/2006/relationships/image" Target="../media/image962.png"/><Relationship Id="rId26" Type="http://schemas.openxmlformats.org/officeDocument/2006/relationships/image" Target="../media/image963.png"/><Relationship Id="rId27" Type="http://schemas.openxmlformats.org/officeDocument/2006/relationships/image" Target="../media/image964.png"/><Relationship Id="rId28" Type="http://schemas.openxmlformats.org/officeDocument/2006/relationships/image" Target="../media/image965.png"/><Relationship Id="rId29" Type="http://schemas.openxmlformats.org/officeDocument/2006/relationships/image" Target="../media/image966.png"/><Relationship Id="rId30" Type="http://schemas.openxmlformats.org/officeDocument/2006/relationships/image" Target="../media/image967.png"/><Relationship Id="rId31" Type="http://schemas.openxmlformats.org/officeDocument/2006/relationships/image" Target="../media/image968.png"/><Relationship Id="rId32" Type="http://schemas.openxmlformats.org/officeDocument/2006/relationships/image" Target="../media/image969.png"/><Relationship Id="rId33" Type="http://schemas.openxmlformats.org/officeDocument/2006/relationships/image" Target="../media/image970.png"/><Relationship Id="rId34" Type="http://schemas.openxmlformats.org/officeDocument/2006/relationships/image" Target="../media/image971.png"/><Relationship Id="rId35" Type="http://schemas.openxmlformats.org/officeDocument/2006/relationships/image" Target="../media/image972.png"/><Relationship Id="rId36" Type="http://schemas.openxmlformats.org/officeDocument/2006/relationships/image" Target="../media/image1.tif"/><Relationship Id="rId37" Type="http://schemas.openxmlformats.org/officeDocument/2006/relationships/hyperlink" Target="http://AFOPRO.COM" TargetMode="Externa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22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11.png"/><Relationship Id="rId13" Type="http://schemas.openxmlformats.org/officeDocument/2006/relationships/image" Target="../media/image26.png"/><Relationship Id="rId14" Type="http://schemas.openxmlformats.org/officeDocument/2006/relationships/image" Target="../media/image13.png"/><Relationship Id="rId15" Type="http://schemas.openxmlformats.org/officeDocument/2006/relationships/image" Target="../media/image27.png"/><Relationship Id="rId16" Type="http://schemas.openxmlformats.org/officeDocument/2006/relationships/image" Target="../media/image28.png"/><Relationship Id="rId17" Type="http://schemas.openxmlformats.org/officeDocument/2006/relationships/image" Target="../media/image29.png"/><Relationship Id="rId18" Type="http://schemas.openxmlformats.org/officeDocument/2006/relationships/image" Target="../media/image30.png"/><Relationship Id="rId19" Type="http://schemas.openxmlformats.org/officeDocument/2006/relationships/image" Target="../media/image31.png"/><Relationship Id="rId20" Type="http://schemas.openxmlformats.org/officeDocument/2006/relationships/image" Target="../media/image32.png"/><Relationship Id="rId21" Type="http://schemas.openxmlformats.org/officeDocument/2006/relationships/image" Target="../media/image33.png"/><Relationship Id="rId22" Type="http://schemas.openxmlformats.org/officeDocument/2006/relationships/image" Target="../media/image34.png"/><Relationship Id="rId23" Type="http://schemas.openxmlformats.org/officeDocument/2006/relationships/image" Target="../media/image35.png"/><Relationship Id="rId24" Type="http://schemas.openxmlformats.org/officeDocument/2006/relationships/image" Target="../media/image1.tif"/><Relationship Id="rId25" Type="http://schemas.openxmlformats.org/officeDocument/2006/relationships/hyperlink" Target="http://AFOPRO.COM" TargetMode="External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hyperlink" Target="http://AFOPRO.COM" TargetMode="External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125.png"/><Relationship Id="rId4" Type="http://schemas.openxmlformats.org/officeDocument/2006/relationships/image" Target="../media/image428.png"/><Relationship Id="rId5" Type="http://schemas.openxmlformats.org/officeDocument/2006/relationships/image" Target="../media/image298.png"/><Relationship Id="rId6" Type="http://schemas.openxmlformats.org/officeDocument/2006/relationships/image" Target="../media/image180.png"/><Relationship Id="rId7" Type="http://schemas.openxmlformats.org/officeDocument/2006/relationships/image" Target="../media/image6.png"/><Relationship Id="rId8" Type="http://schemas.openxmlformats.org/officeDocument/2006/relationships/image" Target="../media/image973.png"/><Relationship Id="rId9" Type="http://schemas.openxmlformats.org/officeDocument/2006/relationships/image" Target="../media/image8.png"/><Relationship Id="rId10" Type="http://schemas.openxmlformats.org/officeDocument/2006/relationships/image" Target="../media/image74.png"/><Relationship Id="rId11" Type="http://schemas.openxmlformats.org/officeDocument/2006/relationships/image" Target="../media/image974.png"/><Relationship Id="rId12" Type="http://schemas.openxmlformats.org/officeDocument/2006/relationships/image" Target="../media/image9.png"/><Relationship Id="rId13" Type="http://schemas.openxmlformats.org/officeDocument/2006/relationships/image" Target="../media/image975.png"/><Relationship Id="rId14" Type="http://schemas.openxmlformats.org/officeDocument/2006/relationships/image" Target="../media/image13.png"/><Relationship Id="rId15" Type="http://schemas.openxmlformats.org/officeDocument/2006/relationships/image" Target="../media/image976.png"/><Relationship Id="rId16" Type="http://schemas.openxmlformats.org/officeDocument/2006/relationships/image" Target="../media/image977.png"/><Relationship Id="rId17" Type="http://schemas.openxmlformats.org/officeDocument/2006/relationships/image" Target="../media/image978.png"/><Relationship Id="rId18" Type="http://schemas.openxmlformats.org/officeDocument/2006/relationships/image" Target="../media/image979.png"/><Relationship Id="rId19" Type="http://schemas.openxmlformats.org/officeDocument/2006/relationships/image" Target="../media/image980.png"/><Relationship Id="rId20" Type="http://schemas.openxmlformats.org/officeDocument/2006/relationships/image" Target="../media/image981.png"/><Relationship Id="rId21" Type="http://schemas.openxmlformats.org/officeDocument/2006/relationships/image" Target="../media/image11.png"/><Relationship Id="rId22" Type="http://schemas.openxmlformats.org/officeDocument/2006/relationships/image" Target="../media/image982.png"/><Relationship Id="rId23" Type="http://schemas.openxmlformats.org/officeDocument/2006/relationships/image" Target="../media/image983.png"/><Relationship Id="rId24" Type="http://schemas.openxmlformats.org/officeDocument/2006/relationships/image" Target="../media/image984.png"/><Relationship Id="rId25" Type="http://schemas.openxmlformats.org/officeDocument/2006/relationships/image" Target="../media/image985.png"/><Relationship Id="rId26" Type="http://schemas.openxmlformats.org/officeDocument/2006/relationships/image" Target="../media/image986.png"/><Relationship Id="rId27" Type="http://schemas.openxmlformats.org/officeDocument/2006/relationships/image" Target="../media/image987.png"/><Relationship Id="rId28" Type="http://schemas.openxmlformats.org/officeDocument/2006/relationships/image" Target="../media/image988.png"/><Relationship Id="rId29" Type="http://schemas.openxmlformats.org/officeDocument/2006/relationships/image" Target="../media/image1.tif"/><Relationship Id="rId30" Type="http://schemas.openxmlformats.org/officeDocument/2006/relationships/hyperlink" Target="http://AFOPRO.COM" TargetMode="External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125.png"/><Relationship Id="rId4" Type="http://schemas.openxmlformats.org/officeDocument/2006/relationships/image" Target="../media/image428.png"/><Relationship Id="rId5" Type="http://schemas.openxmlformats.org/officeDocument/2006/relationships/image" Target="../media/image298.png"/><Relationship Id="rId6" Type="http://schemas.openxmlformats.org/officeDocument/2006/relationships/image" Target="../media/image180.png"/><Relationship Id="rId7" Type="http://schemas.openxmlformats.org/officeDocument/2006/relationships/image" Target="../media/image6.png"/><Relationship Id="rId8" Type="http://schemas.openxmlformats.org/officeDocument/2006/relationships/image" Target="../media/image989.png"/><Relationship Id="rId9" Type="http://schemas.openxmlformats.org/officeDocument/2006/relationships/image" Target="../media/image8.png"/><Relationship Id="rId10" Type="http://schemas.openxmlformats.org/officeDocument/2006/relationships/image" Target="../media/image74.png"/><Relationship Id="rId11" Type="http://schemas.openxmlformats.org/officeDocument/2006/relationships/image" Target="../media/image9.png"/><Relationship Id="rId12" Type="http://schemas.openxmlformats.org/officeDocument/2006/relationships/image" Target="../media/image990.png"/><Relationship Id="rId13" Type="http://schemas.openxmlformats.org/officeDocument/2006/relationships/image" Target="../media/image11.png"/><Relationship Id="rId14" Type="http://schemas.openxmlformats.org/officeDocument/2006/relationships/image" Target="../media/image991.png"/><Relationship Id="rId15" Type="http://schemas.openxmlformats.org/officeDocument/2006/relationships/image" Target="../media/image20.png"/><Relationship Id="rId16" Type="http://schemas.openxmlformats.org/officeDocument/2006/relationships/image" Target="../media/image992.png"/><Relationship Id="rId17" Type="http://schemas.openxmlformats.org/officeDocument/2006/relationships/image" Target="../media/image13.png"/><Relationship Id="rId18" Type="http://schemas.openxmlformats.org/officeDocument/2006/relationships/image" Target="../media/image993.png"/><Relationship Id="rId19" Type="http://schemas.openxmlformats.org/officeDocument/2006/relationships/image" Target="../media/image994.png"/><Relationship Id="rId20" Type="http://schemas.openxmlformats.org/officeDocument/2006/relationships/image" Target="../media/image995.png"/><Relationship Id="rId21" Type="http://schemas.openxmlformats.org/officeDocument/2006/relationships/image" Target="../media/image996.png"/><Relationship Id="rId22" Type="http://schemas.openxmlformats.org/officeDocument/2006/relationships/image" Target="../media/image997.png"/><Relationship Id="rId23" Type="http://schemas.openxmlformats.org/officeDocument/2006/relationships/image" Target="../media/image998.png"/><Relationship Id="rId24" Type="http://schemas.openxmlformats.org/officeDocument/2006/relationships/image" Target="../media/image999.png"/><Relationship Id="rId25" Type="http://schemas.openxmlformats.org/officeDocument/2006/relationships/image" Target="../media/image1000.png"/><Relationship Id="rId26" Type="http://schemas.openxmlformats.org/officeDocument/2006/relationships/image" Target="../media/image1001.png"/><Relationship Id="rId27" Type="http://schemas.openxmlformats.org/officeDocument/2006/relationships/image" Target="../media/image1002.png"/><Relationship Id="rId28" Type="http://schemas.openxmlformats.org/officeDocument/2006/relationships/image" Target="../media/image1003.png"/><Relationship Id="rId29" Type="http://schemas.openxmlformats.org/officeDocument/2006/relationships/image" Target="../media/image1004.png"/><Relationship Id="rId30" Type="http://schemas.openxmlformats.org/officeDocument/2006/relationships/image" Target="../media/image1.tif"/><Relationship Id="rId31" Type="http://schemas.openxmlformats.org/officeDocument/2006/relationships/hyperlink" Target="http://AFOPRO.COM" TargetMode="External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hyperlink" Target="http://AFOPRO.COM" TargetMode="External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125.png"/><Relationship Id="rId4" Type="http://schemas.openxmlformats.org/officeDocument/2006/relationships/image" Target="../media/image428.png"/><Relationship Id="rId5" Type="http://schemas.openxmlformats.org/officeDocument/2006/relationships/image" Target="../media/image298.png"/><Relationship Id="rId6" Type="http://schemas.openxmlformats.org/officeDocument/2006/relationships/image" Target="../media/image180.png"/><Relationship Id="rId7" Type="http://schemas.openxmlformats.org/officeDocument/2006/relationships/image" Target="../media/image6.png"/><Relationship Id="rId8" Type="http://schemas.openxmlformats.org/officeDocument/2006/relationships/image" Target="../media/image1005.png"/><Relationship Id="rId9" Type="http://schemas.openxmlformats.org/officeDocument/2006/relationships/image" Target="../media/image8.png"/><Relationship Id="rId10" Type="http://schemas.openxmlformats.org/officeDocument/2006/relationships/image" Target="../media/image50.png"/><Relationship Id="rId11" Type="http://schemas.openxmlformats.org/officeDocument/2006/relationships/image" Target="../media/image1006.png"/><Relationship Id="rId12" Type="http://schemas.openxmlformats.org/officeDocument/2006/relationships/image" Target="../media/image9.png"/><Relationship Id="rId13" Type="http://schemas.openxmlformats.org/officeDocument/2006/relationships/image" Target="../media/image1007.png"/><Relationship Id="rId14" Type="http://schemas.openxmlformats.org/officeDocument/2006/relationships/image" Target="../media/image13.png"/><Relationship Id="rId15" Type="http://schemas.openxmlformats.org/officeDocument/2006/relationships/image" Target="../media/image1008.png"/><Relationship Id="rId16" Type="http://schemas.openxmlformats.org/officeDocument/2006/relationships/image" Target="../media/image1009.png"/><Relationship Id="rId17" Type="http://schemas.openxmlformats.org/officeDocument/2006/relationships/image" Target="../media/image1010.png"/><Relationship Id="rId18" Type="http://schemas.openxmlformats.org/officeDocument/2006/relationships/image" Target="../media/image1011.png"/><Relationship Id="rId19" Type="http://schemas.openxmlformats.org/officeDocument/2006/relationships/image" Target="../media/image1012.png"/><Relationship Id="rId20" Type="http://schemas.openxmlformats.org/officeDocument/2006/relationships/image" Target="../media/image1013.png"/><Relationship Id="rId21" Type="http://schemas.openxmlformats.org/officeDocument/2006/relationships/image" Target="../media/image11.png"/><Relationship Id="rId22" Type="http://schemas.openxmlformats.org/officeDocument/2006/relationships/image" Target="../media/image1014.png"/><Relationship Id="rId23" Type="http://schemas.openxmlformats.org/officeDocument/2006/relationships/image" Target="../media/image1015.png"/><Relationship Id="rId24" Type="http://schemas.openxmlformats.org/officeDocument/2006/relationships/image" Target="../media/image1016.png"/><Relationship Id="rId25" Type="http://schemas.openxmlformats.org/officeDocument/2006/relationships/image" Target="../media/image986.png"/><Relationship Id="rId26" Type="http://schemas.openxmlformats.org/officeDocument/2006/relationships/image" Target="../media/image1017.png"/><Relationship Id="rId27" Type="http://schemas.openxmlformats.org/officeDocument/2006/relationships/image" Target="../media/image988.png"/><Relationship Id="rId28" Type="http://schemas.openxmlformats.org/officeDocument/2006/relationships/image" Target="../media/image1018.png"/><Relationship Id="rId29" Type="http://schemas.openxmlformats.org/officeDocument/2006/relationships/image" Target="../media/image1.tif"/><Relationship Id="rId30" Type="http://schemas.openxmlformats.org/officeDocument/2006/relationships/hyperlink" Target="http://AFOPRO.COM" TargetMode="External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125.png"/><Relationship Id="rId4" Type="http://schemas.openxmlformats.org/officeDocument/2006/relationships/image" Target="../media/image428.png"/><Relationship Id="rId5" Type="http://schemas.openxmlformats.org/officeDocument/2006/relationships/image" Target="../media/image298.png"/><Relationship Id="rId6" Type="http://schemas.openxmlformats.org/officeDocument/2006/relationships/image" Target="../media/image180.png"/><Relationship Id="rId7" Type="http://schemas.openxmlformats.org/officeDocument/2006/relationships/image" Target="../media/image6.png"/><Relationship Id="rId8" Type="http://schemas.openxmlformats.org/officeDocument/2006/relationships/image" Target="../media/image1019.png"/><Relationship Id="rId9" Type="http://schemas.openxmlformats.org/officeDocument/2006/relationships/image" Target="../media/image8.png"/><Relationship Id="rId10" Type="http://schemas.openxmlformats.org/officeDocument/2006/relationships/image" Target="../media/image50.png"/><Relationship Id="rId11" Type="http://schemas.openxmlformats.org/officeDocument/2006/relationships/image" Target="../media/image1020.png"/><Relationship Id="rId12" Type="http://schemas.openxmlformats.org/officeDocument/2006/relationships/image" Target="../media/image9.png"/><Relationship Id="rId13" Type="http://schemas.openxmlformats.org/officeDocument/2006/relationships/image" Target="../media/image1021.png"/><Relationship Id="rId14" Type="http://schemas.openxmlformats.org/officeDocument/2006/relationships/image" Target="../media/image34.png"/><Relationship Id="rId15" Type="http://schemas.openxmlformats.org/officeDocument/2006/relationships/image" Target="../media/image1022.png"/><Relationship Id="rId16" Type="http://schemas.openxmlformats.org/officeDocument/2006/relationships/image" Target="../media/image20.png"/><Relationship Id="rId17" Type="http://schemas.openxmlformats.org/officeDocument/2006/relationships/image" Target="../media/image1023.png"/><Relationship Id="rId18" Type="http://schemas.openxmlformats.org/officeDocument/2006/relationships/image" Target="../media/image1024.png"/><Relationship Id="rId19" Type="http://schemas.openxmlformats.org/officeDocument/2006/relationships/image" Target="../media/image1025.png"/><Relationship Id="rId20" Type="http://schemas.openxmlformats.org/officeDocument/2006/relationships/image" Target="../media/image13.png"/><Relationship Id="rId21" Type="http://schemas.openxmlformats.org/officeDocument/2006/relationships/image" Target="../media/image1026.png"/><Relationship Id="rId22" Type="http://schemas.openxmlformats.org/officeDocument/2006/relationships/image" Target="../media/image1027.png"/><Relationship Id="rId23" Type="http://schemas.openxmlformats.org/officeDocument/2006/relationships/image" Target="../media/image1028.png"/><Relationship Id="rId24" Type="http://schemas.openxmlformats.org/officeDocument/2006/relationships/image" Target="../media/image1029.png"/><Relationship Id="rId25" Type="http://schemas.openxmlformats.org/officeDocument/2006/relationships/image" Target="../media/image1030.png"/><Relationship Id="rId26" Type="http://schemas.openxmlformats.org/officeDocument/2006/relationships/image" Target="../media/image1031.png"/><Relationship Id="rId27" Type="http://schemas.openxmlformats.org/officeDocument/2006/relationships/image" Target="../media/image1032.png"/><Relationship Id="rId28" Type="http://schemas.openxmlformats.org/officeDocument/2006/relationships/image" Target="../media/image1033.png"/><Relationship Id="rId29" Type="http://schemas.openxmlformats.org/officeDocument/2006/relationships/image" Target="../media/image1034.png"/><Relationship Id="rId30" Type="http://schemas.openxmlformats.org/officeDocument/2006/relationships/image" Target="../media/image1035.png"/><Relationship Id="rId31" Type="http://schemas.openxmlformats.org/officeDocument/2006/relationships/image" Target="../media/image1.tif"/><Relationship Id="rId32" Type="http://schemas.openxmlformats.org/officeDocument/2006/relationships/hyperlink" Target="http://AFOPRO.COM" TargetMode="External"/></Relationships>
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hyperlink" Target="http://AFOPRO.COM" TargetMode="External"/></Relationships>
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125.png"/><Relationship Id="rId4" Type="http://schemas.openxmlformats.org/officeDocument/2006/relationships/image" Target="../media/image428.png"/><Relationship Id="rId5" Type="http://schemas.openxmlformats.org/officeDocument/2006/relationships/image" Target="../media/image3.png"/><Relationship Id="rId6" Type="http://schemas.openxmlformats.org/officeDocument/2006/relationships/image" Target="../media/image1036.png"/><Relationship Id="rId7" Type="http://schemas.openxmlformats.org/officeDocument/2006/relationships/image" Target="../media/image344.png"/><Relationship Id="rId8" Type="http://schemas.openxmlformats.org/officeDocument/2006/relationships/image" Target="../media/image6.png"/><Relationship Id="rId9" Type="http://schemas.openxmlformats.org/officeDocument/2006/relationships/image" Target="../media/image1037.png"/><Relationship Id="rId10" Type="http://schemas.openxmlformats.org/officeDocument/2006/relationships/image" Target="../media/image8.png"/><Relationship Id="rId11" Type="http://schemas.openxmlformats.org/officeDocument/2006/relationships/image" Target="../media/image454.png"/><Relationship Id="rId12" Type="http://schemas.openxmlformats.org/officeDocument/2006/relationships/image" Target="../media/image9.png"/><Relationship Id="rId13" Type="http://schemas.openxmlformats.org/officeDocument/2006/relationships/image" Target="../media/image1038.png"/><Relationship Id="rId14" Type="http://schemas.openxmlformats.org/officeDocument/2006/relationships/image" Target="../media/image11.png"/><Relationship Id="rId15" Type="http://schemas.openxmlformats.org/officeDocument/2006/relationships/image" Target="../media/image1039.png"/><Relationship Id="rId16" Type="http://schemas.openxmlformats.org/officeDocument/2006/relationships/image" Target="../media/image20.png"/><Relationship Id="rId17" Type="http://schemas.openxmlformats.org/officeDocument/2006/relationships/image" Target="../media/image1040.png"/><Relationship Id="rId18" Type="http://schemas.openxmlformats.org/officeDocument/2006/relationships/image" Target="../media/image13.png"/><Relationship Id="rId19" Type="http://schemas.openxmlformats.org/officeDocument/2006/relationships/image" Target="../media/image1041.png"/><Relationship Id="rId20" Type="http://schemas.openxmlformats.org/officeDocument/2006/relationships/image" Target="../media/image1042.png"/><Relationship Id="rId21" Type="http://schemas.openxmlformats.org/officeDocument/2006/relationships/image" Target="../media/image1043.png"/><Relationship Id="rId22" Type="http://schemas.openxmlformats.org/officeDocument/2006/relationships/image" Target="../media/image1044.png"/><Relationship Id="rId23" Type="http://schemas.openxmlformats.org/officeDocument/2006/relationships/image" Target="../media/image1045.png"/><Relationship Id="rId24" Type="http://schemas.openxmlformats.org/officeDocument/2006/relationships/image" Target="../media/image1046.png"/><Relationship Id="rId25" Type="http://schemas.openxmlformats.org/officeDocument/2006/relationships/image" Target="../media/image1047.png"/><Relationship Id="rId26" Type="http://schemas.openxmlformats.org/officeDocument/2006/relationships/image" Target="../media/image1048.png"/><Relationship Id="rId27" Type="http://schemas.openxmlformats.org/officeDocument/2006/relationships/image" Target="../media/image1049.png"/><Relationship Id="rId28" Type="http://schemas.openxmlformats.org/officeDocument/2006/relationships/image" Target="../media/image1050.png"/><Relationship Id="rId29" Type="http://schemas.openxmlformats.org/officeDocument/2006/relationships/image" Target="../media/image1051.png"/><Relationship Id="rId30" Type="http://schemas.openxmlformats.org/officeDocument/2006/relationships/image" Target="../media/image1052.png"/><Relationship Id="rId31" Type="http://schemas.openxmlformats.org/officeDocument/2006/relationships/image" Target="../media/image1053.png"/><Relationship Id="rId32" Type="http://schemas.openxmlformats.org/officeDocument/2006/relationships/image" Target="../media/image1.tif"/><Relationship Id="rId33" Type="http://schemas.openxmlformats.org/officeDocument/2006/relationships/hyperlink" Target="http://AFOPRO.COM" TargetMode="External"/></Relationships>
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hyperlink" Target="http://AFOPRO.COM" TargetMode="External"/></Relationships>
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125.png"/><Relationship Id="rId4" Type="http://schemas.openxmlformats.org/officeDocument/2006/relationships/image" Target="../media/image428.png"/><Relationship Id="rId5" Type="http://schemas.openxmlformats.org/officeDocument/2006/relationships/image" Target="../media/image298.png"/><Relationship Id="rId6" Type="http://schemas.openxmlformats.org/officeDocument/2006/relationships/image" Target="../media/image299.png"/><Relationship Id="rId7" Type="http://schemas.openxmlformats.org/officeDocument/2006/relationships/image" Target="../media/image6.png"/><Relationship Id="rId8" Type="http://schemas.openxmlformats.org/officeDocument/2006/relationships/image" Target="../media/image1054.png"/><Relationship Id="rId9" Type="http://schemas.openxmlformats.org/officeDocument/2006/relationships/image" Target="../media/image454.png"/><Relationship Id="rId10" Type="http://schemas.openxmlformats.org/officeDocument/2006/relationships/image" Target="../media/image159.png"/><Relationship Id="rId11" Type="http://schemas.openxmlformats.org/officeDocument/2006/relationships/image" Target="../media/image1055.png"/><Relationship Id="rId12" Type="http://schemas.openxmlformats.org/officeDocument/2006/relationships/image" Target="../media/image1056.png"/><Relationship Id="rId13" Type="http://schemas.openxmlformats.org/officeDocument/2006/relationships/image" Target="../media/image105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58.png"/><Relationship Id="rId17" Type="http://schemas.openxmlformats.org/officeDocument/2006/relationships/image" Target="../media/image13.png"/><Relationship Id="rId18" Type="http://schemas.openxmlformats.org/officeDocument/2006/relationships/image" Target="../media/image1059.png"/><Relationship Id="rId19" Type="http://schemas.openxmlformats.org/officeDocument/2006/relationships/image" Target="../media/image11.png"/><Relationship Id="rId20" Type="http://schemas.openxmlformats.org/officeDocument/2006/relationships/image" Target="../media/image1060.png"/><Relationship Id="rId21" Type="http://schemas.openxmlformats.org/officeDocument/2006/relationships/image" Target="../media/image1061.png"/><Relationship Id="rId22" Type="http://schemas.openxmlformats.org/officeDocument/2006/relationships/image" Target="../media/image20.png"/><Relationship Id="rId23" Type="http://schemas.openxmlformats.org/officeDocument/2006/relationships/image" Target="../media/image1062.png"/><Relationship Id="rId24" Type="http://schemas.openxmlformats.org/officeDocument/2006/relationships/image" Target="../media/image1063.png"/><Relationship Id="rId25" Type="http://schemas.openxmlformats.org/officeDocument/2006/relationships/image" Target="../media/image1064.png"/><Relationship Id="rId26" Type="http://schemas.openxmlformats.org/officeDocument/2006/relationships/image" Target="../media/image1065.png"/><Relationship Id="rId27" Type="http://schemas.openxmlformats.org/officeDocument/2006/relationships/image" Target="../media/image1.tif"/><Relationship Id="rId28" Type="http://schemas.openxmlformats.org/officeDocument/2006/relationships/hyperlink" Target="http://AFOPRO.COM" TargetMode="Externa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hyperlink" Target="http://AFOPRO.COM" TargetMode="External"/></Relationships>
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hyperlink" Target="http://AFOPRO.COM" TargetMode="External"/></Relationships>
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1066.png"/><Relationship Id="rId4" Type="http://schemas.openxmlformats.org/officeDocument/2006/relationships/image" Target="../media/image151.png"/><Relationship Id="rId5" Type="http://schemas.openxmlformats.org/officeDocument/2006/relationships/image" Target="../media/image9.png"/><Relationship Id="rId6" Type="http://schemas.openxmlformats.org/officeDocument/2006/relationships/image" Target="../media/image1067.png"/><Relationship Id="rId7" Type="http://schemas.openxmlformats.org/officeDocument/2006/relationships/image" Target="../media/image13.png"/><Relationship Id="rId8" Type="http://schemas.openxmlformats.org/officeDocument/2006/relationships/image" Target="../media/image50.png"/><Relationship Id="rId9" Type="http://schemas.openxmlformats.org/officeDocument/2006/relationships/image" Target="../media/image1068.png"/><Relationship Id="rId10" Type="http://schemas.openxmlformats.org/officeDocument/2006/relationships/image" Target="../media/image1069.png"/><Relationship Id="rId11" Type="http://schemas.openxmlformats.org/officeDocument/2006/relationships/image" Target="../media/image1070.png"/><Relationship Id="rId12" Type="http://schemas.openxmlformats.org/officeDocument/2006/relationships/image" Target="../media/image1071.png"/><Relationship Id="rId13" Type="http://schemas.openxmlformats.org/officeDocument/2006/relationships/image" Target="../media/image1072.png"/><Relationship Id="rId14" Type="http://schemas.openxmlformats.org/officeDocument/2006/relationships/image" Target="../media/image1073.png"/><Relationship Id="rId15" Type="http://schemas.openxmlformats.org/officeDocument/2006/relationships/image" Target="../media/image11.png"/><Relationship Id="rId16" Type="http://schemas.openxmlformats.org/officeDocument/2006/relationships/image" Target="../media/image1074.png"/><Relationship Id="rId17" Type="http://schemas.openxmlformats.org/officeDocument/2006/relationships/image" Target="../media/image1075.png"/><Relationship Id="rId18" Type="http://schemas.openxmlformats.org/officeDocument/2006/relationships/image" Target="../media/image1076.png"/><Relationship Id="rId19" Type="http://schemas.openxmlformats.org/officeDocument/2006/relationships/image" Target="../media/image1077.png"/><Relationship Id="rId20" Type="http://schemas.openxmlformats.org/officeDocument/2006/relationships/image" Target="../media/image398.png"/><Relationship Id="rId21" Type="http://schemas.openxmlformats.org/officeDocument/2006/relationships/image" Target="../media/image1078.png"/><Relationship Id="rId22" Type="http://schemas.openxmlformats.org/officeDocument/2006/relationships/image" Target="../media/image1079.png"/><Relationship Id="rId23" Type="http://schemas.openxmlformats.org/officeDocument/2006/relationships/image" Target="../media/image1080.png"/><Relationship Id="rId24" Type="http://schemas.openxmlformats.org/officeDocument/2006/relationships/image" Target="../media/image1081.png"/><Relationship Id="rId25" Type="http://schemas.openxmlformats.org/officeDocument/2006/relationships/image" Target="../media/image1082.png"/><Relationship Id="rId26" Type="http://schemas.openxmlformats.org/officeDocument/2006/relationships/image" Target="../media/image1083.png"/><Relationship Id="rId27" Type="http://schemas.openxmlformats.org/officeDocument/2006/relationships/image" Target="../media/image1084.png"/><Relationship Id="rId28" Type="http://schemas.openxmlformats.org/officeDocument/2006/relationships/image" Target="../media/image1.tif"/><Relationship Id="rId29" Type="http://schemas.openxmlformats.org/officeDocument/2006/relationships/hyperlink" Target="http://AFOPRO.COM" TargetMode="External"/></Relationships>
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hyperlink" Target="http://AFOPRO.COM" TargetMode="External"/></Relationships>
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hyperlink" Target="http://AFOPRO.COM" TargetMode="External"/></Relationships>
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1085.png"/><Relationship Id="rId4" Type="http://schemas.openxmlformats.org/officeDocument/2006/relationships/image" Target="../media/image47.png"/><Relationship Id="rId5" Type="http://schemas.openxmlformats.org/officeDocument/2006/relationships/image" Target="../media/image6.png"/><Relationship Id="rId6" Type="http://schemas.openxmlformats.org/officeDocument/2006/relationships/image" Target="../media/image1086.png"/><Relationship Id="rId7" Type="http://schemas.openxmlformats.org/officeDocument/2006/relationships/image" Target="../media/image20.png"/><Relationship Id="rId8" Type="http://schemas.openxmlformats.org/officeDocument/2006/relationships/image" Target="../media/image74.png"/><Relationship Id="rId9" Type="http://schemas.openxmlformats.org/officeDocument/2006/relationships/image" Target="../media/image835.png"/><Relationship Id="rId10" Type="http://schemas.openxmlformats.org/officeDocument/2006/relationships/image" Target="../media/image9.png"/><Relationship Id="rId11" Type="http://schemas.openxmlformats.org/officeDocument/2006/relationships/image" Target="../media/image1087.png"/><Relationship Id="rId12" Type="http://schemas.openxmlformats.org/officeDocument/2006/relationships/image" Target="../media/image13.png"/><Relationship Id="rId13" Type="http://schemas.openxmlformats.org/officeDocument/2006/relationships/image" Target="../media/image1088.png"/><Relationship Id="rId14" Type="http://schemas.openxmlformats.org/officeDocument/2006/relationships/image" Target="../media/image1089.png"/><Relationship Id="rId15" Type="http://schemas.openxmlformats.org/officeDocument/2006/relationships/image" Target="../media/image11.png"/><Relationship Id="rId16" Type="http://schemas.openxmlformats.org/officeDocument/2006/relationships/image" Target="../media/image1090.png"/><Relationship Id="rId17" Type="http://schemas.openxmlformats.org/officeDocument/2006/relationships/image" Target="../media/image1091.png"/><Relationship Id="rId18" Type="http://schemas.openxmlformats.org/officeDocument/2006/relationships/image" Target="../media/image1092.png"/><Relationship Id="rId19" Type="http://schemas.openxmlformats.org/officeDocument/2006/relationships/image" Target="../media/image1093.png"/><Relationship Id="rId20" Type="http://schemas.openxmlformats.org/officeDocument/2006/relationships/image" Target="../media/image1094.png"/><Relationship Id="rId21" Type="http://schemas.openxmlformats.org/officeDocument/2006/relationships/image" Target="../media/image1095.png"/><Relationship Id="rId22" Type="http://schemas.openxmlformats.org/officeDocument/2006/relationships/image" Target="../media/image398.png"/><Relationship Id="rId23" Type="http://schemas.openxmlformats.org/officeDocument/2006/relationships/image" Target="../media/image1.tif"/><Relationship Id="rId24" Type="http://schemas.openxmlformats.org/officeDocument/2006/relationships/hyperlink" Target="http://AFOPRO.COM" TargetMode="External"/></Relationships>

</file>

<file path=ppt/slides/_rels/slide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hyperlink" Target="http://AFOPRO.COM" TargetMode="External"/></Relationships>

</file>

<file path=ppt/slides/_rels/slide8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1085.png"/><Relationship Id="rId4" Type="http://schemas.openxmlformats.org/officeDocument/2006/relationships/image" Target="../media/image47.png"/><Relationship Id="rId5" Type="http://schemas.openxmlformats.org/officeDocument/2006/relationships/image" Target="../media/image6.png"/><Relationship Id="rId6" Type="http://schemas.openxmlformats.org/officeDocument/2006/relationships/image" Target="../media/image1096.png"/><Relationship Id="rId7" Type="http://schemas.openxmlformats.org/officeDocument/2006/relationships/image" Target="../media/image20.png"/><Relationship Id="rId8" Type="http://schemas.openxmlformats.org/officeDocument/2006/relationships/image" Target="../media/image74.png"/><Relationship Id="rId9" Type="http://schemas.openxmlformats.org/officeDocument/2006/relationships/image" Target="../media/image835.png"/><Relationship Id="rId10" Type="http://schemas.openxmlformats.org/officeDocument/2006/relationships/image" Target="../media/image1097.png"/><Relationship Id="rId11" Type="http://schemas.openxmlformats.org/officeDocument/2006/relationships/image" Target="../media/image9.png"/><Relationship Id="rId12" Type="http://schemas.openxmlformats.org/officeDocument/2006/relationships/image" Target="../media/image1098.png"/><Relationship Id="rId13" Type="http://schemas.openxmlformats.org/officeDocument/2006/relationships/image" Target="../media/image13.png"/><Relationship Id="rId14" Type="http://schemas.openxmlformats.org/officeDocument/2006/relationships/image" Target="../media/image1099.png"/><Relationship Id="rId15" Type="http://schemas.openxmlformats.org/officeDocument/2006/relationships/image" Target="../media/image24.png"/><Relationship Id="rId16" Type="http://schemas.openxmlformats.org/officeDocument/2006/relationships/image" Target="../media/image1100.png"/><Relationship Id="rId17" Type="http://schemas.openxmlformats.org/officeDocument/2006/relationships/image" Target="../media/image1101.png"/><Relationship Id="rId18" Type="http://schemas.openxmlformats.org/officeDocument/2006/relationships/image" Target="../media/image32.png"/><Relationship Id="rId19" Type="http://schemas.openxmlformats.org/officeDocument/2006/relationships/image" Target="../media/image1102.png"/><Relationship Id="rId20" Type="http://schemas.openxmlformats.org/officeDocument/2006/relationships/image" Target="../media/image1103.png"/><Relationship Id="rId21" Type="http://schemas.openxmlformats.org/officeDocument/2006/relationships/image" Target="../media/image1104.png"/><Relationship Id="rId22" Type="http://schemas.openxmlformats.org/officeDocument/2006/relationships/image" Target="../media/image8.png"/><Relationship Id="rId23" Type="http://schemas.openxmlformats.org/officeDocument/2006/relationships/image" Target="../media/image1105.png"/><Relationship Id="rId24" Type="http://schemas.openxmlformats.org/officeDocument/2006/relationships/image" Target="../media/image295.png"/><Relationship Id="rId25" Type="http://schemas.openxmlformats.org/officeDocument/2006/relationships/image" Target="../media/image1.tif"/><Relationship Id="rId26" Type="http://schemas.openxmlformats.org/officeDocument/2006/relationships/hyperlink" Target="http://AFOPRO.COM" TargetMode="External"/></Relationships>

</file>

<file path=ppt/slides/_rels/slide8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Relationship Id="rId3" Type="http://schemas.openxmlformats.org/officeDocument/2006/relationships/hyperlink" Target="http://AFOPRO.COM" TargetMode="External"/></Relationships>

</file>

<file path=ppt/slides/_rels/slide8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hyperlink" Target="http://AFOPRO.COM" TargetMode="External"/></Relationships>

</file>

<file path=ppt/slides/_rels/slide8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hyperlink" Target="http://AFOPRO.COM" TargetMode="Externa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36.png"/><Relationship Id="rId7" Type="http://schemas.openxmlformats.org/officeDocument/2006/relationships/image" Target="../media/image13.png"/><Relationship Id="rId8" Type="http://schemas.openxmlformats.org/officeDocument/2006/relationships/image" Target="../media/image6.png"/><Relationship Id="rId9" Type="http://schemas.openxmlformats.org/officeDocument/2006/relationships/image" Target="../media/image37.png"/><Relationship Id="rId10" Type="http://schemas.openxmlformats.org/officeDocument/2006/relationships/image" Target="../media/image20.png"/><Relationship Id="rId11" Type="http://schemas.openxmlformats.org/officeDocument/2006/relationships/image" Target="../media/image38.png"/><Relationship Id="rId12" Type="http://schemas.openxmlformats.org/officeDocument/2006/relationships/image" Target="../media/image8.png"/><Relationship Id="rId13" Type="http://schemas.openxmlformats.org/officeDocument/2006/relationships/image" Target="../media/image39.png"/><Relationship Id="rId14" Type="http://schemas.openxmlformats.org/officeDocument/2006/relationships/image" Target="../media/image40.png"/><Relationship Id="rId15" Type="http://schemas.openxmlformats.org/officeDocument/2006/relationships/image" Target="../media/image11.png"/><Relationship Id="rId16" Type="http://schemas.openxmlformats.org/officeDocument/2006/relationships/image" Target="../media/image41.png"/><Relationship Id="rId17" Type="http://schemas.openxmlformats.org/officeDocument/2006/relationships/image" Target="../media/image42.png"/><Relationship Id="rId18" Type="http://schemas.openxmlformats.org/officeDocument/2006/relationships/image" Target="../media/image43.png"/><Relationship Id="rId19" Type="http://schemas.openxmlformats.org/officeDocument/2006/relationships/image" Target="../media/image44.png"/><Relationship Id="rId20" Type="http://schemas.openxmlformats.org/officeDocument/2006/relationships/image" Target="../media/image45.png"/><Relationship Id="rId21" Type="http://schemas.openxmlformats.org/officeDocument/2006/relationships/image" Target="../media/image1.tif"/><Relationship Id="rId22" Type="http://schemas.openxmlformats.org/officeDocument/2006/relationships/hyperlink" Target="http://AFOPRO.COM" TargetMode="External"/></Relationships>

</file>

<file path=ppt/slides/_rels/slide9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hyperlink" Target="http://AFOPRO.COM" TargetMode="External"/></Relationships>

</file>

<file path=ppt/slides/_rels/slide9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hyperlink" Target="http://AFOPRO.COM" TargetMode="External"/></Relationships>

</file>

<file path=ppt/slides/_rels/slide9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hyperlink" Target="http://AFOPRO.COM" TargetMode="External"/></Relationships>

</file>

<file path=ppt/slides/_rels/slide9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hyperlink" Target="http://AFOPRO.COM" TargetMode="External"/></Relationships>

</file>

<file path=ppt/slides/_rels/slide9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hyperlink" Target="http://AFOPRO.COM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bject 2"/>
          <p:cNvSpPr txBox="1"/>
          <p:nvPr>
            <p:ph type="title"/>
          </p:nvPr>
        </p:nvSpPr>
        <p:spPr>
          <a:xfrm>
            <a:off x="2407666" y="854708"/>
            <a:ext cx="7376794" cy="939801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6000"/>
            </a:pPr>
            <a:r>
              <a:t>MODELO</a:t>
            </a:r>
            <a:r>
              <a:rPr spc="-500"/>
              <a:t> D</a:t>
            </a:r>
            <a:r>
              <a:rPr spc="-400"/>
              <a:t>E</a:t>
            </a:r>
            <a:r>
              <a:rPr spc="-500"/>
              <a:t> </a:t>
            </a:r>
            <a:r>
              <a:t>JUEGO</a:t>
            </a:r>
          </a:p>
        </p:txBody>
      </p:sp>
      <p:sp>
        <p:nvSpPr>
          <p:cNvPr id="67" name="object 3"/>
          <p:cNvSpPr txBox="1"/>
          <p:nvPr/>
        </p:nvSpPr>
        <p:spPr>
          <a:xfrm>
            <a:off x="2936874" y="1719961"/>
            <a:ext cx="6317617" cy="934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5100"/>
              </a:lnSpc>
              <a:spcBef>
                <a:spcPts val="100"/>
              </a:spcBef>
              <a:defRPr spc="-209" sz="4400">
                <a:latin typeface="Verdana"/>
                <a:ea typeface="Verdana"/>
                <a:cs typeface="Verdana"/>
                <a:sym typeface="Verdana"/>
              </a:defRPr>
            </a:pPr>
            <a:r>
              <a:t>NOMBRE DE CLUB</a:t>
            </a:r>
          </a:p>
          <a:p>
            <a:pPr algn="ctr">
              <a:lnSpc>
                <a:spcPts val="2300"/>
              </a:lnSpc>
              <a:defRPr spc="-30" sz="2000">
                <a:latin typeface="Verdana"/>
                <a:ea typeface="Verdana"/>
                <a:cs typeface="Verdana"/>
                <a:sym typeface="Verdana"/>
              </a:defRPr>
            </a:pPr>
            <a:r>
              <a:t>TEMPORADA</a:t>
            </a:r>
            <a:r>
              <a:rPr spc="-185"/>
              <a:t> </a:t>
            </a:r>
            <a:r>
              <a:rPr spc="-170"/>
              <a:t>22/23</a:t>
            </a:r>
          </a:p>
        </p:txBody>
      </p:sp>
      <p:sp>
        <p:nvSpPr>
          <p:cNvPr id="68" name="object 3"/>
          <p:cNvSpPr txBox="1"/>
          <p:nvPr/>
        </p:nvSpPr>
        <p:spPr>
          <a:xfrm>
            <a:off x="2937192" y="3630298"/>
            <a:ext cx="6317616" cy="635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5100"/>
              </a:lnSpc>
              <a:spcBef>
                <a:spcPts val="100"/>
              </a:spcBef>
              <a:defRPr spc="-209" sz="4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ESCUDO</a:t>
            </a:r>
          </a:p>
        </p:txBody>
      </p:sp>
      <p:pic>
        <p:nvPicPr>
          <p:cNvPr id="69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9005" y="5684619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object 3"/>
          <p:cNvSpPr txBox="1"/>
          <p:nvPr>
            <p:ph type="title"/>
          </p:nvPr>
        </p:nvSpPr>
        <p:spPr>
          <a:xfrm>
            <a:off x="915416" y="1823465"/>
            <a:ext cx="6291580" cy="1763396"/>
          </a:xfrm>
          <a:prstGeom prst="rect">
            <a:avLst/>
          </a:prstGeom>
        </p:spPr>
        <p:txBody>
          <a:bodyPr/>
          <a:lstStyle/>
          <a:p>
            <a:pPr marR="5080" indent="12700">
              <a:lnSpc>
                <a:spcPts val="6400"/>
              </a:lnSpc>
              <a:spcBef>
                <a:spcPts val="900"/>
              </a:spcBef>
              <a:defRPr spc="-500" sz="6000"/>
            </a:pPr>
            <a:r>
              <a:t>PRINCIPIOS  </a:t>
            </a:r>
            <a:r>
              <a:rPr spc="-300"/>
              <a:t>FUN</a:t>
            </a:r>
            <a:r>
              <a:rPr spc="-400"/>
              <a:t>DAMENTALES</a:t>
            </a:r>
          </a:p>
        </p:txBody>
      </p:sp>
      <p:pic>
        <p:nvPicPr>
          <p:cNvPr id="243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object 3"/>
          <p:cNvSpPr txBox="1"/>
          <p:nvPr>
            <p:ph type="title"/>
          </p:nvPr>
        </p:nvSpPr>
        <p:spPr>
          <a:xfrm>
            <a:off x="915416" y="2366897"/>
            <a:ext cx="8640445" cy="939801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pc="-400" sz="6000"/>
            </a:pPr>
            <a:r>
              <a:t>DEFENSA</a:t>
            </a:r>
            <a:r>
              <a:rPr spc="-500"/>
              <a:t> </a:t>
            </a:r>
            <a:r>
              <a:rPr spc="-200"/>
              <a:t>ORGANIZADA</a:t>
            </a:r>
          </a:p>
        </p:txBody>
      </p:sp>
      <p:pic>
        <p:nvPicPr>
          <p:cNvPr id="247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bject 2"/>
          <p:cNvSpPr txBox="1"/>
          <p:nvPr>
            <p:ph type="title"/>
          </p:nvPr>
        </p:nvSpPr>
        <p:spPr>
          <a:xfrm>
            <a:off x="915416" y="1972512"/>
            <a:ext cx="9909810" cy="1491616"/>
          </a:xfrm>
          <a:prstGeom prst="rect">
            <a:avLst/>
          </a:prstGeom>
        </p:spPr>
        <p:txBody>
          <a:bodyPr/>
          <a:lstStyle/>
          <a:p>
            <a:pPr indent="12700">
              <a:lnSpc>
                <a:spcPts val="6700"/>
              </a:lnSpc>
              <a:spcBef>
                <a:spcPts val="100"/>
              </a:spcBef>
              <a:defRPr spc="-500" sz="6000"/>
            </a:pPr>
            <a:r>
              <a:t>PRESIÓN </a:t>
            </a:r>
            <a:r>
              <a:rPr spc="-400"/>
              <a:t>SALID</a:t>
            </a:r>
            <a:r>
              <a:t>A D</a:t>
            </a:r>
            <a:r>
              <a:rPr spc="-400"/>
              <a:t>E</a:t>
            </a:r>
            <a:r>
              <a:t> </a:t>
            </a:r>
            <a:r>
              <a:rPr spc="-100"/>
              <a:t>BALÓN</a:t>
            </a:r>
          </a:p>
          <a:p>
            <a:pPr indent="12700">
              <a:lnSpc>
                <a:spcPts val="4800"/>
              </a:lnSpc>
              <a:defRPr spc="100" sz="4400"/>
            </a:pPr>
            <a:r>
              <a:t>A</a:t>
            </a:r>
            <a:r>
              <a:rPr spc="0"/>
              <a:t>N</a:t>
            </a:r>
            <a:r>
              <a:rPr spc="-700"/>
              <a:t>TE</a:t>
            </a:r>
            <a:r>
              <a:rPr spc="-400"/>
              <a:t> 1</a:t>
            </a:r>
            <a:r>
              <a:rPr spc="-600"/>
              <a:t>-</a:t>
            </a:r>
            <a:r>
              <a:rPr spc="-400"/>
              <a:t>4</a:t>
            </a:r>
            <a:r>
              <a:rPr spc="-600"/>
              <a:t>-</a:t>
            </a:r>
            <a:r>
              <a:rPr spc="-400"/>
              <a:t>2</a:t>
            </a:r>
            <a:r>
              <a:rPr spc="-600"/>
              <a:t>-</a:t>
            </a:r>
            <a:r>
              <a:rPr spc="-400"/>
              <a:t>3</a:t>
            </a:r>
            <a:r>
              <a:rPr spc="-600"/>
              <a:t>-</a:t>
            </a:r>
            <a:r>
              <a:rPr spc="-400"/>
              <a:t>1</a:t>
            </a:r>
          </a:p>
        </p:txBody>
      </p:sp>
      <p:pic>
        <p:nvPicPr>
          <p:cNvPr id="251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object 2"/>
          <p:cNvGrpSpPr/>
          <p:nvPr/>
        </p:nvGrpSpPr>
        <p:grpSpPr>
          <a:xfrm>
            <a:off x="3241546" y="2952026"/>
            <a:ext cx="327622" cy="419062"/>
            <a:chOff x="0" y="0"/>
            <a:chExt cx="327621" cy="419061"/>
          </a:xfrm>
        </p:grpSpPr>
        <p:pic>
          <p:nvPicPr>
            <p:cNvPr id="254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4282"/>
              <a:ext cx="327622" cy="338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5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2004" y="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6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41" y="39584"/>
              <a:ext cx="225553" cy="2362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8" name="object 6"/>
          <p:cNvSpPr txBox="1"/>
          <p:nvPr/>
        </p:nvSpPr>
        <p:spPr>
          <a:xfrm>
            <a:off x="3372103" y="2990723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grpSp>
        <p:nvGrpSpPr>
          <p:cNvPr id="263" name="object 7"/>
          <p:cNvGrpSpPr/>
          <p:nvPr/>
        </p:nvGrpSpPr>
        <p:grpSpPr>
          <a:xfrm>
            <a:off x="10017252" y="3111943"/>
            <a:ext cx="327622" cy="338392"/>
            <a:chOff x="0" y="0"/>
            <a:chExt cx="327621" cy="338390"/>
          </a:xfrm>
        </p:grpSpPr>
        <p:pic>
          <p:nvPicPr>
            <p:cNvPr id="259" name="object 8" descr="object 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1"/>
              <a:ext cx="327623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0" name="object 9" descr="object 9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0479" y="32041"/>
              <a:ext cx="266751" cy="30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1" name="object 10"/>
            <p:cNvSpPr/>
            <p:nvPr/>
          </p:nvSpPr>
          <p:spPr>
            <a:xfrm>
              <a:off x="60959" y="22923"/>
              <a:ext cx="210313" cy="220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6598" y="850"/>
                  </a:lnTo>
                  <a:lnTo>
                    <a:pt x="3165" y="3166"/>
                  </a:lnTo>
                  <a:lnTo>
                    <a:pt x="849" y="6599"/>
                  </a:lnTo>
                  <a:lnTo>
                    <a:pt x="0" y="10800"/>
                  </a:lnTo>
                  <a:lnTo>
                    <a:pt x="849" y="15001"/>
                  </a:lnTo>
                  <a:lnTo>
                    <a:pt x="3165" y="18434"/>
                  </a:lnTo>
                  <a:lnTo>
                    <a:pt x="6598" y="20750"/>
                  </a:lnTo>
                  <a:lnTo>
                    <a:pt x="10800" y="21600"/>
                  </a:lnTo>
                  <a:lnTo>
                    <a:pt x="15002" y="20750"/>
                  </a:lnTo>
                  <a:lnTo>
                    <a:pt x="18435" y="18434"/>
                  </a:lnTo>
                  <a:lnTo>
                    <a:pt x="20751" y="15001"/>
                  </a:lnTo>
                  <a:lnTo>
                    <a:pt x="21600" y="10800"/>
                  </a:lnTo>
                  <a:lnTo>
                    <a:pt x="20751" y="6599"/>
                  </a:lnTo>
                  <a:lnTo>
                    <a:pt x="18435" y="3166"/>
                  </a:lnTo>
                  <a:lnTo>
                    <a:pt x="15002" y="85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6E7A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2" name="object 11"/>
            <p:cNvSpPr/>
            <p:nvPr/>
          </p:nvSpPr>
          <p:spPr>
            <a:xfrm>
              <a:off x="60959" y="22923"/>
              <a:ext cx="210313" cy="220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9"/>
                  </a:lnTo>
                  <a:lnTo>
                    <a:pt x="3165" y="3166"/>
                  </a:lnTo>
                  <a:lnTo>
                    <a:pt x="6598" y="850"/>
                  </a:lnTo>
                  <a:lnTo>
                    <a:pt x="10800" y="0"/>
                  </a:lnTo>
                  <a:lnTo>
                    <a:pt x="15002" y="850"/>
                  </a:lnTo>
                  <a:lnTo>
                    <a:pt x="18435" y="3166"/>
                  </a:lnTo>
                  <a:lnTo>
                    <a:pt x="20751" y="6599"/>
                  </a:lnTo>
                  <a:lnTo>
                    <a:pt x="21600" y="10800"/>
                  </a:lnTo>
                  <a:lnTo>
                    <a:pt x="20751" y="15001"/>
                  </a:lnTo>
                  <a:lnTo>
                    <a:pt x="18435" y="18434"/>
                  </a:lnTo>
                  <a:lnTo>
                    <a:pt x="15002" y="20750"/>
                  </a:lnTo>
                  <a:lnTo>
                    <a:pt x="10800" y="21600"/>
                  </a:lnTo>
                  <a:lnTo>
                    <a:pt x="6598" y="20750"/>
                  </a:lnTo>
                  <a:lnTo>
                    <a:pt x="3165" y="18434"/>
                  </a:lnTo>
                  <a:lnTo>
                    <a:pt x="849" y="15001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64" name="object 12"/>
          <p:cNvSpPr txBox="1"/>
          <p:nvPr/>
        </p:nvSpPr>
        <p:spPr>
          <a:xfrm>
            <a:off x="10147806" y="3183636"/>
            <a:ext cx="742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z="7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grpSp>
        <p:nvGrpSpPr>
          <p:cNvPr id="328" name="object 13"/>
          <p:cNvGrpSpPr/>
          <p:nvPr/>
        </p:nvGrpSpPr>
        <p:grpSpPr>
          <a:xfrm>
            <a:off x="6059423" y="106718"/>
            <a:ext cx="4101008" cy="6059449"/>
            <a:chOff x="0" y="0"/>
            <a:chExt cx="4101006" cy="6059448"/>
          </a:xfrm>
        </p:grpSpPr>
        <p:pic>
          <p:nvPicPr>
            <p:cNvPr id="265" name="object 14" descr="object 14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788919" y="299466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6" name="object 15" descr="object 15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822446" y="3028149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7" name="object 16" descr="object 16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814826" y="3020530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8" name="object 17" descr="object 17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910583" y="3114979"/>
              <a:ext cx="190424" cy="2042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9" name="object 18"/>
            <p:cNvSpPr/>
            <p:nvPr/>
          </p:nvSpPr>
          <p:spPr>
            <a:xfrm>
              <a:off x="3944110" y="3148546"/>
              <a:ext cx="73154" cy="8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6597" y="848"/>
                  </a:lnTo>
                  <a:lnTo>
                    <a:pt x="3164" y="3162"/>
                  </a:lnTo>
                  <a:lnTo>
                    <a:pt x="849" y="6595"/>
                  </a:lnTo>
                  <a:lnTo>
                    <a:pt x="0" y="10800"/>
                  </a:lnTo>
                  <a:lnTo>
                    <a:pt x="849" y="15005"/>
                  </a:lnTo>
                  <a:lnTo>
                    <a:pt x="3164" y="18438"/>
                  </a:lnTo>
                  <a:lnTo>
                    <a:pt x="6597" y="20752"/>
                  </a:lnTo>
                  <a:lnTo>
                    <a:pt x="10800" y="21600"/>
                  </a:lnTo>
                  <a:lnTo>
                    <a:pt x="15003" y="20752"/>
                  </a:lnTo>
                  <a:lnTo>
                    <a:pt x="18436" y="18438"/>
                  </a:lnTo>
                  <a:lnTo>
                    <a:pt x="20751" y="15005"/>
                  </a:lnTo>
                  <a:lnTo>
                    <a:pt x="21600" y="10800"/>
                  </a:lnTo>
                  <a:lnTo>
                    <a:pt x="20751" y="6595"/>
                  </a:lnTo>
                  <a:lnTo>
                    <a:pt x="18436" y="3162"/>
                  </a:lnTo>
                  <a:lnTo>
                    <a:pt x="15003" y="84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0" name="object 19"/>
            <p:cNvSpPr/>
            <p:nvPr/>
          </p:nvSpPr>
          <p:spPr>
            <a:xfrm>
              <a:off x="3944110" y="3148546"/>
              <a:ext cx="73154" cy="8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5"/>
                  </a:lnTo>
                  <a:lnTo>
                    <a:pt x="3164" y="3162"/>
                  </a:lnTo>
                  <a:lnTo>
                    <a:pt x="6597" y="848"/>
                  </a:lnTo>
                  <a:lnTo>
                    <a:pt x="10800" y="0"/>
                  </a:lnTo>
                  <a:lnTo>
                    <a:pt x="15003" y="848"/>
                  </a:lnTo>
                  <a:lnTo>
                    <a:pt x="18436" y="3162"/>
                  </a:lnTo>
                  <a:lnTo>
                    <a:pt x="20751" y="6595"/>
                  </a:lnTo>
                  <a:lnTo>
                    <a:pt x="21600" y="10800"/>
                  </a:lnTo>
                  <a:lnTo>
                    <a:pt x="20751" y="15005"/>
                  </a:lnTo>
                  <a:lnTo>
                    <a:pt x="18436" y="18438"/>
                  </a:lnTo>
                  <a:lnTo>
                    <a:pt x="15003" y="20752"/>
                  </a:lnTo>
                  <a:lnTo>
                    <a:pt x="10800" y="21600"/>
                  </a:lnTo>
                  <a:lnTo>
                    <a:pt x="6597" y="20752"/>
                  </a:lnTo>
                  <a:lnTo>
                    <a:pt x="3164" y="18438"/>
                  </a:lnTo>
                  <a:lnTo>
                    <a:pt x="849" y="15005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71" name="object 20" descr="object 20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237231" y="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2" name="object 21" descr="object 21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270758" y="33488"/>
              <a:ext cx="208789" cy="2194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3" name="object 22" descr="object 22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263138" y="25869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4" name="object 23" descr="object 23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07491" y="48453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5" name="object 24" descr="object 24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41018" y="518122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6" name="object 25" descr="object 25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33399" y="510501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7" name="object 26" descr="object 26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653538" y="3794759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8" name="object 27" descr="object 27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687067" y="3828250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9" name="object 28" descr="object 28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679446" y="3820630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0" name="object 29" descr="object 29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3794759"/>
              <a:ext cx="326110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1" name="object 30" descr="object 30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3526" y="3828250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2" name="object 31" descr="object 31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5906" y="3820630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3" name="object 32" descr="object 32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07491" y="507796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4" name="object 33" descr="object 33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41018" y="5111457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5" name="object 34" descr="object 34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33399" y="5103838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6" name="object 35" descr="object 35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4382" y="204520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7" name="object 36" descr="object 36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7911" y="2078698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8" name="object 37" descr="object 37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0291" y="2071077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9" name="object 38" descr="object 38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653538" y="204520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0" name="object 39" descr="object 39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687067" y="2078698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1" name="object 40" descr="object 40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679446" y="2071077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2" name="object 41" descr="object 41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40662" y="277520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3" name="object 42" descr="object 42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74191" y="2808693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4" name="object 43" descr="object 4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66570" y="2801074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5" name="object 44" descr="object 44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630167" y="101955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6" name="object 45" descr="object 45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663695" y="1053045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7" name="object 46" descr="object 46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656074" y="1045426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8" name="object 47" descr="object 47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665219" y="4747259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9" name="object 48" descr="object 48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698746" y="4780750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0" name="object 49" descr="object 49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691126" y="4773130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1" name="object 50" descr="object 50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237231" y="5721057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2" name="object 51" descr="object 51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270758" y="5754586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3" name="object 52" descr="object 52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263138" y="5746965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4" name="object 53" descr="object 53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4382" y="277520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5" name="object 54" descr="object 54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7911" y="2808693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6" name="object 55" descr="object 55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0291" y="2801074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7" name="object 56" descr="object 56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310383" y="3665118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8" name="object 57" descr="object 57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343910" y="3698709"/>
              <a:ext cx="208789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9" name="object 58" descr="object 58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350007" y="3691089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0" name="object 59" descr="object 59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07718" y="47244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1" name="object 60" descr="object 60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41247" y="505930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2" name="object 61" descr="object 61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33626" y="498309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3" name="object 62" descr="object 62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18031" y="277520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4" name="object 63" descr="object 63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51558" y="2808693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5" name="object 64" descr="object 64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43938" y="2801074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6" name="object 65" descr="object 65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333243" y="204520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7" name="object 66" descr="object 66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366771" y="2078698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8" name="object 67" descr="object 67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359150" y="2071077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9" name="object 68" descr="object 68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52855" y="536291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0" name="object 69" descr="object 69"/>
            <p:cNvPicPr>
              <a:picLocks noChangeAspect="1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86382" y="5396445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1" name="object 70" descr="object 70"/>
            <p:cNvPicPr>
              <a:picLocks noChangeAspect="1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78762" y="5388825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2" name="object 71" descr="object 71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788919" y="1667154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3" name="object 72" descr="object 72"/>
            <p:cNvPicPr>
              <a:picLocks noChangeAspect="1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822446" y="1700746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4" name="object 73" descr="object 73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814826" y="1693126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5" name="object 74" descr="object 74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779774" y="429453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6" name="object 75" descr="object 75"/>
            <p:cNvPicPr>
              <a:picLocks noChangeAspect="1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813303" y="4328121"/>
              <a:ext cx="208789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7" name="object 76" descr="object 76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805683" y="4320501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29" name="object 78"/>
          <p:cNvSpPr txBox="1"/>
          <p:nvPr/>
        </p:nvSpPr>
        <p:spPr>
          <a:xfrm>
            <a:off x="1749298" y="364235"/>
            <a:ext cx="216217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pc="-5" sz="1200">
                <a:solidFill>
                  <a:srgbClr val="FFFFFF"/>
                </a:solidFill>
              </a:defRPr>
            </a:pPr>
            <a:r>
              <a:t>PRESIÓN BASE EN SALIDA </a:t>
            </a:r>
            <a:r>
              <a:rPr spc="0"/>
              <a:t>DE </a:t>
            </a:r>
            <a:r>
              <a:rPr spc="5"/>
              <a:t> </a:t>
            </a:r>
            <a:r>
              <a:rPr spc="-10"/>
              <a:t>BALÓN </a:t>
            </a:r>
            <a:r>
              <a:rPr spc="0"/>
              <a:t>ANTE </a:t>
            </a:r>
            <a:r>
              <a:rPr spc="-15"/>
              <a:t>RIVAL </a:t>
            </a:r>
            <a:r>
              <a:t>EN SISTEMA </a:t>
            </a:r>
            <a:r>
              <a:rPr spc="5"/>
              <a:t>1- </a:t>
            </a:r>
            <a:r>
              <a:rPr spc="-260"/>
              <a:t> </a:t>
            </a:r>
            <a:r>
              <a:rPr spc="0"/>
              <a:t>4-2-3-1.</a:t>
            </a:r>
          </a:p>
        </p:txBody>
      </p:sp>
      <p:pic>
        <p:nvPicPr>
          <p:cNvPr id="330" name="Imagen" descr="Imagen"/>
          <p:cNvPicPr>
            <a:picLocks noChangeAspect="1"/>
          </p:cNvPicPr>
          <p:nvPr/>
        </p:nvPicPr>
        <p:blipFill>
          <a:blip r:embed="rId35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6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6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object 2"/>
          <p:cNvGrpSpPr/>
          <p:nvPr/>
        </p:nvGrpSpPr>
        <p:grpSpPr>
          <a:xfrm>
            <a:off x="3281171" y="2952026"/>
            <a:ext cx="327622" cy="419062"/>
            <a:chOff x="0" y="0"/>
            <a:chExt cx="327621" cy="419061"/>
          </a:xfrm>
        </p:grpSpPr>
        <p:pic>
          <p:nvPicPr>
            <p:cNvPr id="333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4282"/>
              <a:ext cx="327622" cy="338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4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2003" y="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5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39" y="39584"/>
              <a:ext cx="225553" cy="2362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37" name="object 6"/>
          <p:cNvSpPr txBox="1"/>
          <p:nvPr/>
        </p:nvSpPr>
        <p:spPr>
          <a:xfrm>
            <a:off x="3411728" y="2990723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sp>
        <p:nvSpPr>
          <p:cNvPr id="338" name="object 7"/>
          <p:cNvSpPr txBox="1"/>
          <p:nvPr/>
        </p:nvSpPr>
        <p:spPr>
          <a:xfrm>
            <a:off x="1749298" y="364235"/>
            <a:ext cx="214884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pc="-5" sz="1200">
                <a:solidFill>
                  <a:srgbClr val="FFFFFF"/>
                </a:solidFill>
              </a:defRPr>
            </a:pPr>
            <a:r>
              <a:t>PRESIÓN EN SALIDA </a:t>
            </a:r>
            <a:r>
              <a:rPr spc="0"/>
              <a:t>DE </a:t>
            </a:r>
            <a:r>
              <a:rPr spc="-15"/>
              <a:t>BALÓN </a:t>
            </a:r>
            <a:r>
              <a:rPr spc="-10"/>
              <a:t> </a:t>
            </a:r>
            <a:r>
              <a:rPr spc="0"/>
              <a:t>ANTE </a:t>
            </a:r>
            <a:r>
              <a:rPr spc="-15"/>
              <a:t>RIVAL </a:t>
            </a:r>
            <a:r>
              <a:t>EN SISTEMA </a:t>
            </a:r>
            <a:r>
              <a:rPr spc="0"/>
              <a:t>1-4-2-3-1 </a:t>
            </a:r>
            <a:r>
              <a:rPr spc="-260"/>
              <a:t> </a:t>
            </a:r>
            <a:r>
              <a:t>EN</a:t>
            </a:r>
            <a:r>
              <a:rPr spc="-10"/>
              <a:t> </a:t>
            </a:r>
            <a:r>
              <a:t>CARRIL</a:t>
            </a:r>
            <a:r>
              <a:rPr spc="5"/>
              <a:t> </a:t>
            </a:r>
            <a:r>
              <a:rPr spc="-15"/>
              <a:t>LATERAL.</a:t>
            </a:r>
          </a:p>
        </p:txBody>
      </p:sp>
      <p:grpSp>
        <p:nvGrpSpPr>
          <p:cNvPr id="342" name="object 8"/>
          <p:cNvGrpSpPr/>
          <p:nvPr/>
        </p:nvGrpSpPr>
        <p:grpSpPr>
          <a:xfrm>
            <a:off x="10017251" y="3111943"/>
            <a:ext cx="327622" cy="338392"/>
            <a:chOff x="0" y="0"/>
            <a:chExt cx="327621" cy="338390"/>
          </a:xfrm>
        </p:grpSpPr>
        <p:pic>
          <p:nvPicPr>
            <p:cNvPr id="339" name="object 10" descr="object 10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27622" cy="338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0" name="object 11" descr="object 11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0481" y="32041"/>
              <a:ext cx="266751" cy="30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1" name="object 12" descr="object 12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3341" y="15303"/>
              <a:ext cx="225553" cy="2362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43" name="object 13"/>
          <p:cNvSpPr txBox="1"/>
          <p:nvPr/>
        </p:nvSpPr>
        <p:spPr>
          <a:xfrm>
            <a:off x="10147806" y="3183636"/>
            <a:ext cx="742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z="7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grpSp>
        <p:nvGrpSpPr>
          <p:cNvPr id="456" name="object 14"/>
          <p:cNvGrpSpPr/>
          <p:nvPr/>
        </p:nvGrpSpPr>
        <p:grpSpPr>
          <a:xfrm>
            <a:off x="5964935" y="3101377"/>
            <a:ext cx="4273322" cy="3064791"/>
            <a:chOff x="0" y="0"/>
            <a:chExt cx="4273321" cy="3064789"/>
          </a:xfrm>
        </p:grpSpPr>
        <p:pic>
          <p:nvPicPr>
            <p:cNvPr id="344" name="object 15" descr="object 15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674365" y="1777009"/>
              <a:ext cx="190424" cy="2027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5" name="object 16"/>
            <p:cNvSpPr/>
            <p:nvPr/>
          </p:nvSpPr>
          <p:spPr>
            <a:xfrm>
              <a:off x="3707892" y="1810474"/>
              <a:ext cx="73153" cy="8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6597" y="847"/>
                  </a:lnTo>
                  <a:lnTo>
                    <a:pt x="3164" y="3158"/>
                  </a:lnTo>
                  <a:lnTo>
                    <a:pt x="849" y="6590"/>
                  </a:lnTo>
                  <a:lnTo>
                    <a:pt x="0" y="10800"/>
                  </a:lnTo>
                  <a:lnTo>
                    <a:pt x="849" y="15010"/>
                  </a:lnTo>
                  <a:lnTo>
                    <a:pt x="3164" y="18442"/>
                  </a:lnTo>
                  <a:lnTo>
                    <a:pt x="6597" y="20753"/>
                  </a:lnTo>
                  <a:lnTo>
                    <a:pt x="10800" y="21600"/>
                  </a:lnTo>
                  <a:lnTo>
                    <a:pt x="15003" y="20753"/>
                  </a:lnTo>
                  <a:lnTo>
                    <a:pt x="18436" y="18442"/>
                  </a:lnTo>
                  <a:lnTo>
                    <a:pt x="20751" y="15010"/>
                  </a:lnTo>
                  <a:lnTo>
                    <a:pt x="21600" y="10800"/>
                  </a:lnTo>
                  <a:lnTo>
                    <a:pt x="20751" y="6590"/>
                  </a:lnTo>
                  <a:lnTo>
                    <a:pt x="18436" y="3158"/>
                  </a:lnTo>
                  <a:lnTo>
                    <a:pt x="15003" y="847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6" name="object 17"/>
            <p:cNvSpPr/>
            <p:nvPr/>
          </p:nvSpPr>
          <p:spPr>
            <a:xfrm>
              <a:off x="3707892" y="1810474"/>
              <a:ext cx="73153" cy="8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0"/>
                  </a:lnTo>
                  <a:lnTo>
                    <a:pt x="3164" y="3158"/>
                  </a:lnTo>
                  <a:lnTo>
                    <a:pt x="6597" y="847"/>
                  </a:lnTo>
                  <a:lnTo>
                    <a:pt x="10800" y="0"/>
                  </a:lnTo>
                  <a:lnTo>
                    <a:pt x="15003" y="847"/>
                  </a:lnTo>
                  <a:lnTo>
                    <a:pt x="18436" y="3158"/>
                  </a:lnTo>
                  <a:lnTo>
                    <a:pt x="20751" y="6590"/>
                  </a:lnTo>
                  <a:lnTo>
                    <a:pt x="21600" y="10800"/>
                  </a:lnTo>
                  <a:lnTo>
                    <a:pt x="20751" y="15010"/>
                  </a:lnTo>
                  <a:lnTo>
                    <a:pt x="18436" y="18442"/>
                  </a:lnTo>
                  <a:lnTo>
                    <a:pt x="15003" y="20753"/>
                  </a:lnTo>
                  <a:lnTo>
                    <a:pt x="10800" y="21600"/>
                  </a:lnTo>
                  <a:lnTo>
                    <a:pt x="6597" y="20753"/>
                  </a:lnTo>
                  <a:lnTo>
                    <a:pt x="3164" y="18442"/>
                  </a:lnTo>
                  <a:lnTo>
                    <a:pt x="849" y="15010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347" name="object 18" descr="object 18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759709" y="175260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8" name="object 19" descr="object 19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793236" y="1786089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9" name="object 20"/>
            <p:cNvSpPr/>
            <p:nvPr/>
          </p:nvSpPr>
          <p:spPr>
            <a:xfrm>
              <a:off x="3793236" y="1786089"/>
              <a:ext cx="208788" cy="219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7"/>
                  </a:lnTo>
                  <a:lnTo>
                    <a:pt x="3163" y="3164"/>
                  </a:lnTo>
                  <a:lnTo>
                    <a:pt x="6596" y="849"/>
                  </a:lnTo>
                  <a:lnTo>
                    <a:pt x="10800" y="0"/>
                  </a:lnTo>
                  <a:lnTo>
                    <a:pt x="15004" y="849"/>
                  </a:lnTo>
                  <a:lnTo>
                    <a:pt x="18437" y="3164"/>
                  </a:lnTo>
                  <a:lnTo>
                    <a:pt x="20751" y="6597"/>
                  </a:lnTo>
                  <a:lnTo>
                    <a:pt x="21600" y="10800"/>
                  </a:lnTo>
                  <a:lnTo>
                    <a:pt x="20751" y="15003"/>
                  </a:lnTo>
                  <a:lnTo>
                    <a:pt x="18437" y="18436"/>
                  </a:lnTo>
                  <a:lnTo>
                    <a:pt x="15004" y="20751"/>
                  </a:lnTo>
                  <a:lnTo>
                    <a:pt x="10800" y="21600"/>
                  </a:lnTo>
                  <a:lnTo>
                    <a:pt x="6596" y="20751"/>
                  </a:lnTo>
                  <a:lnTo>
                    <a:pt x="3163" y="18436"/>
                  </a:lnTo>
                  <a:lnTo>
                    <a:pt x="849" y="15003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350" name="object 21" descr="object 21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768852" y="237705"/>
              <a:ext cx="504470" cy="17129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55" name="object 22"/>
            <p:cNvGrpSpPr/>
            <p:nvPr/>
          </p:nvGrpSpPr>
          <p:grpSpPr>
            <a:xfrm>
              <a:off x="3876675" y="253199"/>
              <a:ext cx="347601" cy="1533400"/>
              <a:chOff x="0" y="0"/>
              <a:chExt cx="347600" cy="1533398"/>
            </a:xfrm>
          </p:grpSpPr>
          <p:sp>
            <p:nvSpPr>
              <p:cNvPr id="351" name="Figura"/>
              <p:cNvSpPr/>
              <p:nvPr/>
            </p:nvSpPr>
            <p:spPr>
              <a:xfrm>
                <a:off x="0" y="1451102"/>
                <a:ext cx="69829" cy="822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6718" y="21600"/>
                    </a:lnTo>
                    <a:lnTo>
                      <a:pt x="21600" y="5633"/>
                    </a:lnTo>
                    <a:lnTo>
                      <a:pt x="12650" y="5633"/>
                    </a:lnTo>
                    <a:lnTo>
                      <a:pt x="8800" y="4967"/>
                    </a:lnTo>
                    <a:lnTo>
                      <a:pt x="9604" y="16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2" name="Figura"/>
              <p:cNvSpPr/>
              <p:nvPr/>
            </p:nvSpPr>
            <p:spPr>
              <a:xfrm>
                <a:off x="40894" y="1460002"/>
                <a:ext cx="33656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4" y="0"/>
                    </a:moveTo>
                    <a:lnTo>
                      <a:pt x="0" y="21600"/>
                    </a:lnTo>
                    <a:lnTo>
                      <a:pt x="18570" y="21600"/>
                    </a:lnTo>
                    <a:lnTo>
                      <a:pt x="21600" y="11223"/>
                    </a:lnTo>
                    <a:lnTo>
                      <a:pt x="1664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3" name="Figura"/>
              <p:cNvSpPr/>
              <p:nvPr/>
            </p:nvSpPr>
            <p:spPr>
              <a:xfrm>
                <a:off x="31049" y="0"/>
                <a:ext cx="316552" cy="14601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1" y="0"/>
                    </a:moveTo>
                    <a:lnTo>
                      <a:pt x="0" y="21562"/>
                    </a:lnTo>
                    <a:lnTo>
                      <a:pt x="849" y="21600"/>
                    </a:lnTo>
                    <a:lnTo>
                      <a:pt x="21600" y="38"/>
                    </a:lnTo>
                    <a:lnTo>
                      <a:pt x="20751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4" name="Figura"/>
              <p:cNvSpPr/>
              <p:nvPr/>
            </p:nvSpPr>
            <p:spPr>
              <a:xfrm>
                <a:off x="28448" y="1457555"/>
                <a:ext cx="15039" cy="15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736" y="0"/>
                    </a:moveTo>
                    <a:lnTo>
                      <a:pt x="0" y="17945"/>
                    </a:lnTo>
                    <a:lnTo>
                      <a:pt x="17877" y="21600"/>
                    </a:lnTo>
                    <a:lnTo>
                      <a:pt x="21600" y="3720"/>
                    </a:lnTo>
                    <a:lnTo>
                      <a:pt x="3736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356" name="object 23" descr="object 23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685032" y="131026"/>
              <a:ext cx="583667" cy="17678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61" name="object 24"/>
            <p:cNvGrpSpPr/>
            <p:nvPr/>
          </p:nvGrpSpPr>
          <p:grpSpPr>
            <a:xfrm>
              <a:off x="3738245" y="222465"/>
              <a:ext cx="423674" cy="1589534"/>
              <a:chOff x="0" y="0"/>
              <a:chExt cx="423673" cy="1589532"/>
            </a:xfrm>
          </p:grpSpPr>
          <p:sp>
            <p:nvSpPr>
              <p:cNvPr id="357" name="Figura"/>
              <p:cNvSpPr/>
              <p:nvPr/>
            </p:nvSpPr>
            <p:spPr>
              <a:xfrm>
                <a:off x="0" y="72373"/>
                <a:ext cx="392884" cy="1517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23" y="0"/>
                    </a:moveTo>
                    <a:lnTo>
                      <a:pt x="0" y="21555"/>
                    </a:lnTo>
                    <a:lnTo>
                      <a:pt x="677" y="21600"/>
                    </a:lnTo>
                    <a:lnTo>
                      <a:pt x="21600" y="44"/>
                    </a:lnTo>
                    <a:lnTo>
                      <a:pt x="20923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8" name="Figura"/>
              <p:cNvSpPr/>
              <p:nvPr/>
            </p:nvSpPr>
            <p:spPr>
              <a:xfrm>
                <a:off x="383667" y="60070"/>
                <a:ext cx="40007" cy="231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837" y="0"/>
                    </a:moveTo>
                    <a:lnTo>
                      <a:pt x="0" y="0"/>
                    </a:lnTo>
                    <a:lnTo>
                      <a:pt x="6651" y="2848"/>
                    </a:lnTo>
                    <a:lnTo>
                      <a:pt x="4976" y="14383"/>
                    </a:lnTo>
                    <a:lnTo>
                      <a:pt x="21600" y="21600"/>
                    </a:lnTo>
                    <a:lnTo>
                      <a:pt x="18837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9" name="Figura"/>
              <p:cNvSpPr/>
              <p:nvPr/>
            </p:nvSpPr>
            <p:spPr>
              <a:xfrm>
                <a:off x="380574" y="60070"/>
                <a:ext cx="15413" cy="153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35" y="0"/>
                    </a:moveTo>
                    <a:lnTo>
                      <a:pt x="0" y="17266"/>
                    </a:lnTo>
                    <a:lnTo>
                      <a:pt x="17251" y="21600"/>
                    </a:lnTo>
                    <a:lnTo>
                      <a:pt x="21600" y="4278"/>
                    </a:lnTo>
                    <a:lnTo>
                      <a:pt x="4335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60" name="Figura"/>
              <p:cNvSpPr/>
              <p:nvPr/>
            </p:nvSpPr>
            <p:spPr>
              <a:xfrm>
                <a:off x="349758" y="0"/>
                <a:ext cx="68799" cy="72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425" y="0"/>
                    </a:moveTo>
                    <a:lnTo>
                      <a:pt x="0" y="19293"/>
                    </a:lnTo>
                    <a:lnTo>
                      <a:pt x="9675" y="21600"/>
                    </a:lnTo>
                    <a:lnTo>
                      <a:pt x="10646" y="17928"/>
                    </a:lnTo>
                    <a:lnTo>
                      <a:pt x="21600" y="17928"/>
                    </a:lnTo>
                    <a:lnTo>
                      <a:pt x="17425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362" name="object 25" descr="object 25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642872" y="99060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3" name="object 26" descr="object 26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676400" y="1024090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4" name="object 27" descr="object 27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331720" y="2726398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5" name="object 28" descr="object 28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365248" y="2759926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6" name="object 29" descr="object 29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722119" y="1225245"/>
              <a:ext cx="873253" cy="16992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7" name="object 30" descr="object 30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883408" y="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8" name="object 31" descr="object 31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916936" y="33490"/>
              <a:ext cx="208788" cy="2194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9" name="object 32" descr="object 32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404872" y="670458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0" name="object 33" descr="object 33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438400" y="704050"/>
              <a:ext cx="208789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1" name="object 34" descr="object 34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487168" y="202641"/>
              <a:ext cx="515125" cy="6980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80" name="object 35"/>
            <p:cNvGrpSpPr/>
            <p:nvPr/>
          </p:nvGrpSpPr>
          <p:grpSpPr>
            <a:xfrm>
              <a:off x="2616708" y="217513"/>
              <a:ext cx="337439" cy="518923"/>
              <a:chOff x="0" y="0"/>
              <a:chExt cx="337438" cy="518922"/>
            </a:xfrm>
          </p:grpSpPr>
          <p:sp>
            <p:nvSpPr>
              <p:cNvPr id="372" name="Figura"/>
              <p:cNvSpPr/>
              <p:nvPr/>
            </p:nvSpPr>
            <p:spPr>
              <a:xfrm>
                <a:off x="299211" y="0"/>
                <a:ext cx="38228" cy="49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73" y="0"/>
                    </a:moveTo>
                    <a:lnTo>
                      <a:pt x="0" y="18609"/>
                    </a:lnTo>
                    <a:lnTo>
                      <a:pt x="6028" y="21600"/>
                    </a:lnTo>
                    <a:lnTo>
                      <a:pt x="21600" y="2991"/>
                    </a:lnTo>
                    <a:lnTo>
                      <a:pt x="15573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3" name="Figura"/>
              <p:cNvSpPr/>
              <p:nvPr/>
            </p:nvSpPr>
            <p:spPr>
              <a:xfrm>
                <a:off x="251078" y="74675"/>
                <a:ext cx="38228" cy="49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72" y="0"/>
                    </a:moveTo>
                    <a:lnTo>
                      <a:pt x="0" y="18617"/>
                    </a:lnTo>
                    <a:lnTo>
                      <a:pt x="6028" y="21600"/>
                    </a:lnTo>
                    <a:lnTo>
                      <a:pt x="21600" y="3039"/>
                    </a:lnTo>
                    <a:lnTo>
                      <a:pt x="15572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4" name="Figura"/>
              <p:cNvSpPr/>
              <p:nvPr/>
            </p:nvSpPr>
            <p:spPr>
              <a:xfrm>
                <a:off x="202946" y="149479"/>
                <a:ext cx="38228" cy="49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00" y="0"/>
                    </a:moveTo>
                    <a:lnTo>
                      <a:pt x="0" y="18609"/>
                    </a:lnTo>
                    <a:lnTo>
                      <a:pt x="6027" y="21600"/>
                    </a:lnTo>
                    <a:lnTo>
                      <a:pt x="21600" y="2991"/>
                    </a:lnTo>
                    <a:lnTo>
                      <a:pt x="15500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5" name="Figura"/>
              <p:cNvSpPr/>
              <p:nvPr/>
            </p:nvSpPr>
            <p:spPr>
              <a:xfrm>
                <a:off x="154812" y="224155"/>
                <a:ext cx="38101" cy="49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53" y="0"/>
                    </a:moveTo>
                    <a:lnTo>
                      <a:pt x="0" y="18617"/>
                    </a:lnTo>
                    <a:lnTo>
                      <a:pt x="6048" y="21600"/>
                    </a:lnTo>
                    <a:lnTo>
                      <a:pt x="21600" y="3038"/>
                    </a:lnTo>
                    <a:lnTo>
                      <a:pt x="15553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6" name="Figura"/>
              <p:cNvSpPr/>
              <p:nvPr/>
            </p:nvSpPr>
            <p:spPr>
              <a:xfrm>
                <a:off x="106679" y="298958"/>
                <a:ext cx="38101" cy="49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52" y="0"/>
                    </a:moveTo>
                    <a:lnTo>
                      <a:pt x="0" y="18609"/>
                    </a:lnTo>
                    <a:lnTo>
                      <a:pt x="6049" y="21600"/>
                    </a:lnTo>
                    <a:lnTo>
                      <a:pt x="21600" y="2991"/>
                    </a:lnTo>
                    <a:lnTo>
                      <a:pt x="15552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7" name="Figura"/>
              <p:cNvSpPr/>
              <p:nvPr/>
            </p:nvSpPr>
            <p:spPr>
              <a:xfrm>
                <a:off x="58547" y="373634"/>
                <a:ext cx="38101" cy="49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51" y="0"/>
                    </a:moveTo>
                    <a:lnTo>
                      <a:pt x="0" y="18617"/>
                    </a:lnTo>
                    <a:lnTo>
                      <a:pt x="6047" y="21600"/>
                    </a:lnTo>
                    <a:lnTo>
                      <a:pt x="21600" y="2983"/>
                    </a:lnTo>
                    <a:lnTo>
                      <a:pt x="15551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8" name="Figura"/>
              <p:cNvSpPr/>
              <p:nvPr/>
            </p:nvSpPr>
            <p:spPr>
              <a:xfrm>
                <a:off x="0" y="434213"/>
                <a:ext cx="73279" cy="847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33" y="0"/>
                    </a:moveTo>
                    <a:lnTo>
                      <a:pt x="0" y="21600"/>
                    </a:lnTo>
                    <a:lnTo>
                      <a:pt x="21600" y="10525"/>
                    </a:lnTo>
                    <a:lnTo>
                      <a:pt x="18639" y="8873"/>
                    </a:lnTo>
                    <a:lnTo>
                      <a:pt x="11717" y="8873"/>
                    </a:lnTo>
                    <a:lnTo>
                      <a:pt x="8572" y="7124"/>
                    </a:lnTo>
                    <a:lnTo>
                      <a:pt x="10595" y="4386"/>
                    </a:lnTo>
                    <a:lnTo>
                      <a:pt x="2733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9" name="Figura"/>
              <p:cNvSpPr/>
              <p:nvPr/>
            </p:nvSpPr>
            <p:spPr>
              <a:xfrm>
                <a:off x="29082" y="448437"/>
                <a:ext cx="34153" cy="20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40" y="3124"/>
                    </a:moveTo>
                    <a:lnTo>
                      <a:pt x="0" y="14400"/>
                    </a:lnTo>
                    <a:lnTo>
                      <a:pt x="6747" y="21600"/>
                    </a:lnTo>
                    <a:lnTo>
                      <a:pt x="11081" y="10340"/>
                    </a:lnTo>
                    <a:lnTo>
                      <a:pt x="4340" y="3124"/>
                    </a:lnTo>
                    <a:close/>
                    <a:moveTo>
                      <a:pt x="11081" y="10340"/>
                    </a:moveTo>
                    <a:lnTo>
                      <a:pt x="6747" y="21600"/>
                    </a:lnTo>
                    <a:lnTo>
                      <a:pt x="21600" y="21600"/>
                    </a:lnTo>
                    <a:lnTo>
                      <a:pt x="11081" y="10340"/>
                    </a:lnTo>
                    <a:close/>
                    <a:moveTo>
                      <a:pt x="5543" y="0"/>
                    </a:moveTo>
                    <a:lnTo>
                      <a:pt x="4340" y="3124"/>
                    </a:lnTo>
                    <a:lnTo>
                      <a:pt x="11081" y="10340"/>
                    </a:lnTo>
                    <a:lnTo>
                      <a:pt x="12289" y="7200"/>
                    </a:lnTo>
                    <a:lnTo>
                      <a:pt x="5543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381" name="object 36" descr="object 36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415796" y="33528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2" name="object 37" descr="object 37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449324" y="368770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3" name="object 38" descr="object 38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874264" y="129987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4" name="object 39" descr="object 39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907792" y="1333462"/>
              <a:ext cx="208789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05" name="object 40"/>
            <p:cNvGrpSpPr/>
            <p:nvPr/>
          </p:nvGrpSpPr>
          <p:grpSpPr>
            <a:xfrm>
              <a:off x="1775713" y="1240879"/>
              <a:ext cx="696979" cy="1519341"/>
              <a:chOff x="0" y="0"/>
              <a:chExt cx="696977" cy="1519340"/>
            </a:xfrm>
          </p:grpSpPr>
          <p:sp>
            <p:nvSpPr>
              <p:cNvPr id="385" name="Figura"/>
              <p:cNvSpPr/>
              <p:nvPr/>
            </p:nvSpPr>
            <p:spPr>
              <a:xfrm>
                <a:off x="0" y="0"/>
                <a:ext cx="32640" cy="51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732" y="0"/>
                    </a:moveTo>
                    <a:lnTo>
                      <a:pt x="0" y="2234"/>
                    </a:lnTo>
                    <a:lnTo>
                      <a:pt x="13951" y="21600"/>
                    </a:lnTo>
                    <a:lnTo>
                      <a:pt x="21600" y="19419"/>
                    </a:lnTo>
                    <a:lnTo>
                      <a:pt x="7732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6" name="Figura"/>
              <p:cNvSpPr/>
              <p:nvPr/>
            </p:nvSpPr>
            <p:spPr>
              <a:xfrm>
                <a:off x="36829" y="81026"/>
                <a:ext cx="32514" cy="51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78" y="0"/>
                    </a:moveTo>
                    <a:lnTo>
                      <a:pt x="0" y="2187"/>
                    </a:lnTo>
                    <a:lnTo>
                      <a:pt x="13921" y="21600"/>
                    </a:lnTo>
                    <a:lnTo>
                      <a:pt x="21600" y="19413"/>
                    </a:lnTo>
                    <a:lnTo>
                      <a:pt x="7678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7" name="Figura"/>
              <p:cNvSpPr/>
              <p:nvPr/>
            </p:nvSpPr>
            <p:spPr>
              <a:xfrm>
                <a:off x="73532" y="161925"/>
                <a:ext cx="32514" cy="51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79" y="0"/>
                    </a:moveTo>
                    <a:lnTo>
                      <a:pt x="0" y="2234"/>
                    </a:lnTo>
                    <a:lnTo>
                      <a:pt x="13922" y="21600"/>
                    </a:lnTo>
                    <a:lnTo>
                      <a:pt x="21600" y="19419"/>
                    </a:lnTo>
                    <a:lnTo>
                      <a:pt x="7679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8" name="Figura"/>
              <p:cNvSpPr/>
              <p:nvPr/>
            </p:nvSpPr>
            <p:spPr>
              <a:xfrm>
                <a:off x="110235" y="242951"/>
                <a:ext cx="32514" cy="51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79" y="0"/>
                    </a:moveTo>
                    <a:lnTo>
                      <a:pt x="0" y="2187"/>
                    </a:lnTo>
                    <a:lnTo>
                      <a:pt x="13922" y="21600"/>
                    </a:lnTo>
                    <a:lnTo>
                      <a:pt x="21600" y="19413"/>
                    </a:lnTo>
                    <a:lnTo>
                      <a:pt x="7679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9" name="Figura"/>
              <p:cNvSpPr/>
              <p:nvPr/>
            </p:nvSpPr>
            <p:spPr>
              <a:xfrm>
                <a:off x="146939" y="323850"/>
                <a:ext cx="32512" cy="51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78" y="0"/>
                    </a:moveTo>
                    <a:lnTo>
                      <a:pt x="0" y="2234"/>
                    </a:lnTo>
                    <a:lnTo>
                      <a:pt x="13922" y="21600"/>
                    </a:lnTo>
                    <a:lnTo>
                      <a:pt x="21600" y="19419"/>
                    </a:lnTo>
                    <a:lnTo>
                      <a:pt x="7678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0" name="Figura"/>
              <p:cNvSpPr/>
              <p:nvPr/>
            </p:nvSpPr>
            <p:spPr>
              <a:xfrm>
                <a:off x="183642" y="404876"/>
                <a:ext cx="32639" cy="51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48" y="0"/>
                    </a:moveTo>
                    <a:lnTo>
                      <a:pt x="0" y="2187"/>
                    </a:lnTo>
                    <a:lnTo>
                      <a:pt x="13868" y="21600"/>
                    </a:lnTo>
                    <a:lnTo>
                      <a:pt x="21600" y="19413"/>
                    </a:lnTo>
                    <a:lnTo>
                      <a:pt x="7648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1" name="Figura"/>
              <p:cNvSpPr/>
              <p:nvPr/>
            </p:nvSpPr>
            <p:spPr>
              <a:xfrm>
                <a:off x="220345" y="485775"/>
                <a:ext cx="32639" cy="51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48" y="0"/>
                    </a:moveTo>
                    <a:lnTo>
                      <a:pt x="0" y="2234"/>
                    </a:lnTo>
                    <a:lnTo>
                      <a:pt x="13952" y="21600"/>
                    </a:lnTo>
                    <a:lnTo>
                      <a:pt x="21600" y="19419"/>
                    </a:lnTo>
                    <a:lnTo>
                      <a:pt x="7648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2" name="Figura"/>
              <p:cNvSpPr/>
              <p:nvPr/>
            </p:nvSpPr>
            <p:spPr>
              <a:xfrm>
                <a:off x="257175" y="566801"/>
                <a:ext cx="32512" cy="51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78" y="0"/>
                    </a:moveTo>
                    <a:lnTo>
                      <a:pt x="0" y="2187"/>
                    </a:lnTo>
                    <a:lnTo>
                      <a:pt x="13922" y="21600"/>
                    </a:lnTo>
                    <a:lnTo>
                      <a:pt x="21600" y="19413"/>
                    </a:lnTo>
                    <a:lnTo>
                      <a:pt x="7678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3" name="Figura"/>
              <p:cNvSpPr/>
              <p:nvPr/>
            </p:nvSpPr>
            <p:spPr>
              <a:xfrm>
                <a:off x="293877" y="647700"/>
                <a:ext cx="32514" cy="51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78" y="0"/>
                    </a:moveTo>
                    <a:lnTo>
                      <a:pt x="0" y="2234"/>
                    </a:lnTo>
                    <a:lnTo>
                      <a:pt x="13921" y="21600"/>
                    </a:lnTo>
                    <a:lnTo>
                      <a:pt x="21600" y="19366"/>
                    </a:lnTo>
                    <a:lnTo>
                      <a:pt x="7678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4" name="Figura"/>
              <p:cNvSpPr/>
              <p:nvPr/>
            </p:nvSpPr>
            <p:spPr>
              <a:xfrm>
                <a:off x="330580" y="728726"/>
                <a:ext cx="32514" cy="51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79" y="0"/>
                    </a:moveTo>
                    <a:lnTo>
                      <a:pt x="0" y="2187"/>
                    </a:lnTo>
                    <a:lnTo>
                      <a:pt x="13921" y="21600"/>
                    </a:lnTo>
                    <a:lnTo>
                      <a:pt x="21600" y="19413"/>
                    </a:lnTo>
                    <a:lnTo>
                      <a:pt x="7679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5" name="Figura"/>
              <p:cNvSpPr/>
              <p:nvPr/>
            </p:nvSpPr>
            <p:spPr>
              <a:xfrm>
                <a:off x="367283" y="809625"/>
                <a:ext cx="32514" cy="51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79" y="0"/>
                    </a:moveTo>
                    <a:lnTo>
                      <a:pt x="0" y="2181"/>
                    </a:lnTo>
                    <a:lnTo>
                      <a:pt x="13922" y="21600"/>
                    </a:lnTo>
                    <a:lnTo>
                      <a:pt x="21600" y="19366"/>
                    </a:lnTo>
                    <a:lnTo>
                      <a:pt x="7679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6" name="Figura"/>
              <p:cNvSpPr/>
              <p:nvPr/>
            </p:nvSpPr>
            <p:spPr>
              <a:xfrm>
                <a:off x="403986" y="890651"/>
                <a:ext cx="32640" cy="51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49" y="0"/>
                    </a:moveTo>
                    <a:lnTo>
                      <a:pt x="0" y="2187"/>
                    </a:lnTo>
                    <a:lnTo>
                      <a:pt x="13868" y="21600"/>
                    </a:lnTo>
                    <a:lnTo>
                      <a:pt x="21600" y="19413"/>
                    </a:lnTo>
                    <a:lnTo>
                      <a:pt x="7649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7" name="Figura"/>
              <p:cNvSpPr/>
              <p:nvPr/>
            </p:nvSpPr>
            <p:spPr>
              <a:xfrm>
                <a:off x="440690" y="971550"/>
                <a:ext cx="32639" cy="51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48" y="0"/>
                    </a:moveTo>
                    <a:lnTo>
                      <a:pt x="0" y="2181"/>
                    </a:lnTo>
                    <a:lnTo>
                      <a:pt x="13952" y="21600"/>
                    </a:lnTo>
                    <a:lnTo>
                      <a:pt x="21600" y="19366"/>
                    </a:lnTo>
                    <a:lnTo>
                      <a:pt x="7648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8" name="Figura"/>
              <p:cNvSpPr/>
              <p:nvPr/>
            </p:nvSpPr>
            <p:spPr>
              <a:xfrm>
                <a:off x="477520" y="1052576"/>
                <a:ext cx="32512" cy="51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78" y="0"/>
                    </a:moveTo>
                    <a:lnTo>
                      <a:pt x="0" y="2187"/>
                    </a:lnTo>
                    <a:lnTo>
                      <a:pt x="13922" y="21600"/>
                    </a:lnTo>
                    <a:lnTo>
                      <a:pt x="21600" y="19413"/>
                    </a:lnTo>
                    <a:lnTo>
                      <a:pt x="7678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9" name="Figura"/>
              <p:cNvSpPr/>
              <p:nvPr/>
            </p:nvSpPr>
            <p:spPr>
              <a:xfrm>
                <a:off x="514223" y="1133475"/>
                <a:ext cx="32512" cy="51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78" y="0"/>
                    </a:moveTo>
                    <a:lnTo>
                      <a:pt x="0" y="2181"/>
                    </a:lnTo>
                    <a:lnTo>
                      <a:pt x="13922" y="21600"/>
                    </a:lnTo>
                    <a:lnTo>
                      <a:pt x="21600" y="19366"/>
                    </a:lnTo>
                    <a:lnTo>
                      <a:pt x="7678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0" name="Figura"/>
              <p:cNvSpPr/>
              <p:nvPr/>
            </p:nvSpPr>
            <p:spPr>
              <a:xfrm>
                <a:off x="550926" y="1214501"/>
                <a:ext cx="32513" cy="51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77" y="0"/>
                    </a:moveTo>
                    <a:lnTo>
                      <a:pt x="0" y="2186"/>
                    </a:lnTo>
                    <a:lnTo>
                      <a:pt x="13921" y="21600"/>
                    </a:lnTo>
                    <a:lnTo>
                      <a:pt x="21600" y="19398"/>
                    </a:lnTo>
                    <a:lnTo>
                      <a:pt x="7677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1" name="Figura"/>
              <p:cNvSpPr/>
              <p:nvPr/>
            </p:nvSpPr>
            <p:spPr>
              <a:xfrm>
                <a:off x="587628" y="1295412"/>
                <a:ext cx="32514" cy="5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78" y="0"/>
                    </a:moveTo>
                    <a:lnTo>
                      <a:pt x="0" y="2200"/>
                    </a:lnTo>
                    <a:lnTo>
                      <a:pt x="13921" y="21600"/>
                    </a:lnTo>
                    <a:lnTo>
                      <a:pt x="21600" y="19400"/>
                    </a:lnTo>
                    <a:lnTo>
                      <a:pt x="7678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2" name="Figura"/>
              <p:cNvSpPr/>
              <p:nvPr/>
            </p:nvSpPr>
            <p:spPr>
              <a:xfrm>
                <a:off x="624331" y="1376363"/>
                <a:ext cx="32514" cy="51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79" y="0"/>
                    </a:moveTo>
                    <a:lnTo>
                      <a:pt x="0" y="2205"/>
                    </a:lnTo>
                    <a:lnTo>
                      <a:pt x="13921" y="21600"/>
                    </a:lnTo>
                    <a:lnTo>
                      <a:pt x="21600" y="19401"/>
                    </a:lnTo>
                    <a:lnTo>
                      <a:pt x="7679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3" name="Figura"/>
              <p:cNvSpPr/>
              <p:nvPr/>
            </p:nvSpPr>
            <p:spPr>
              <a:xfrm>
                <a:off x="627633" y="1434212"/>
                <a:ext cx="69345" cy="85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7988"/>
                    </a:lnTo>
                    <a:lnTo>
                      <a:pt x="20611" y="21600"/>
                    </a:lnTo>
                    <a:lnTo>
                      <a:pt x="21252" y="7595"/>
                    </a:lnTo>
                    <a:lnTo>
                      <a:pt x="10642" y="7595"/>
                    </a:lnTo>
                    <a:lnTo>
                      <a:pt x="10404" y="7196"/>
                    </a:lnTo>
                    <a:lnTo>
                      <a:pt x="14005" y="5865"/>
                    </a:lnTo>
                    <a:lnTo>
                      <a:pt x="21331" y="586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4" name="Figura"/>
              <p:cNvSpPr/>
              <p:nvPr/>
            </p:nvSpPr>
            <p:spPr>
              <a:xfrm>
                <a:off x="661034" y="1454385"/>
                <a:ext cx="3508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117" y="0"/>
                    </a:moveTo>
                    <a:lnTo>
                      <a:pt x="0" y="16614"/>
                    </a:lnTo>
                    <a:lnTo>
                      <a:pt x="470" y="21600"/>
                    </a:lnTo>
                    <a:lnTo>
                      <a:pt x="7585" y="4948"/>
                    </a:lnTo>
                    <a:lnTo>
                      <a:pt x="7117" y="0"/>
                    </a:lnTo>
                    <a:close/>
                    <a:moveTo>
                      <a:pt x="21600" y="0"/>
                    </a:moveTo>
                    <a:lnTo>
                      <a:pt x="7117" y="0"/>
                    </a:lnTo>
                    <a:lnTo>
                      <a:pt x="7585" y="4948"/>
                    </a:lnTo>
                    <a:lnTo>
                      <a:pt x="470" y="21600"/>
                    </a:lnTo>
                    <a:lnTo>
                      <a:pt x="2144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406" name="object 41" descr="object 41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072384" y="57923"/>
              <a:ext cx="1110997" cy="2561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18" name="object 42"/>
            <p:cNvGrpSpPr/>
            <p:nvPr/>
          </p:nvGrpSpPr>
          <p:grpSpPr>
            <a:xfrm>
              <a:off x="3125724" y="111595"/>
              <a:ext cx="931801" cy="76201"/>
              <a:chOff x="0" y="0"/>
              <a:chExt cx="931800" cy="76200"/>
            </a:xfrm>
          </p:grpSpPr>
          <p:sp>
            <p:nvSpPr>
              <p:cNvPr id="407" name="Figura"/>
              <p:cNvSpPr/>
              <p:nvPr/>
            </p:nvSpPr>
            <p:spPr>
              <a:xfrm>
                <a:off x="0" y="25272"/>
                <a:ext cx="50801" cy="13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0972"/>
                    </a:lnTo>
                    <a:lnTo>
                      <a:pt x="21600" y="21600"/>
                    </a:lnTo>
                    <a:lnTo>
                      <a:pt x="21600" y="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8" name="Figura"/>
              <p:cNvSpPr/>
              <p:nvPr/>
            </p:nvSpPr>
            <p:spPr>
              <a:xfrm>
                <a:off x="88900" y="25907"/>
                <a:ext cx="50801" cy="130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0971"/>
                    </a:lnTo>
                    <a:lnTo>
                      <a:pt x="21600" y="21600"/>
                    </a:lnTo>
                    <a:lnTo>
                      <a:pt x="21600" y="6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9" name="Figura"/>
              <p:cNvSpPr/>
              <p:nvPr/>
            </p:nvSpPr>
            <p:spPr>
              <a:xfrm>
                <a:off x="177800" y="26669"/>
                <a:ext cx="50801" cy="130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0971"/>
                    </a:lnTo>
                    <a:lnTo>
                      <a:pt x="21600" y="21600"/>
                    </a:lnTo>
                    <a:lnTo>
                      <a:pt x="21600" y="6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0" name="Figura"/>
              <p:cNvSpPr/>
              <p:nvPr/>
            </p:nvSpPr>
            <p:spPr>
              <a:xfrm>
                <a:off x="266700" y="27303"/>
                <a:ext cx="50801" cy="130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0969"/>
                    </a:lnTo>
                    <a:lnTo>
                      <a:pt x="21600" y="21600"/>
                    </a:lnTo>
                    <a:lnTo>
                      <a:pt x="21600" y="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1" name="Figura"/>
              <p:cNvSpPr/>
              <p:nvPr/>
            </p:nvSpPr>
            <p:spPr>
              <a:xfrm>
                <a:off x="355600" y="27938"/>
                <a:ext cx="50801" cy="130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0969"/>
                    </a:lnTo>
                    <a:lnTo>
                      <a:pt x="21600" y="21600"/>
                    </a:lnTo>
                    <a:lnTo>
                      <a:pt x="21600" y="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2" name="Figura"/>
              <p:cNvSpPr/>
              <p:nvPr/>
            </p:nvSpPr>
            <p:spPr>
              <a:xfrm>
                <a:off x="444373" y="28574"/>
                <a:ext cx="50928" cy="13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4" y="0"/>
                    </a:moveTo>
                    <a:lnTo>
                      <a:pt x="0" y="20972"/>
                    </a:lnTo>
                    <a:lnTo>
                      <a:pt x="21546" y="21600"/>
                    </a:lnTo>
                    <a:lnTo>
                      <a:pt x="21600" y="628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3" name="Figura"/>
              <p:cNvSpPr/>
              <p:nvPr/>
            </p:nvSpPr>
            <p:spPr>
              <a:xfrm>
                <a:off x="533273" y="29336"/>
                <a:ext cx="50928" cy="13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4" y="0"/>
                    </a:moveTo>
                    <a:lnTo>
                      <a:pt x="0" y="20972"/>
                    </a:lnTo>
                    <a:lnTo>
                      <a:pt x="21546" y="21600"/>
                    </a:lnTo>
                    <a:lnTo>
                      <a:pt x="21600" y="628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4" name="Figura"/>
              <p:cNvSpPr/>
              <p:nvPr/>
            </p:nvSpPr>
            <p:spPr>
              <a:xfrm>
                <a:off x="622173" y="29971"/>
                <a:ext cx="50928" cy="13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4" y="0"/>
                    </a:moveTo>
                    <a:lnTo>
                      <a:pt x="0" y="20972"/>
                    </a:lnTo>
                    <a:lnTo>
                      <a:pt x="21546" y="21600"/>
                    </a:lnTo>
                    <a:lnTo>
                      <a:pt x="21600" y="628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5" name="Figura"/>
              <p:cNvSpPr/>
              <p:nvPr/>
            </p:nvSpPr>
            <p:spPr>
              <a:xfrm>
                <a:off x="711073" y="30606"/>
                <a:ext cx="50928" cy="130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4" y="0"/>
                    </a:moveTo>
                    <a:lnTo>
                      <a:pt x="0" y="20971"/>
                    </a:lnTo>
                    <a:lnTo>
                      <a:pt x="21546" y="21600"/>
                    </a:lnTo>
                    <a:lnTo>
                      <a:pt x="21600" y="62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6" name="Figura"/>
              <p:cNvSpPr/>
              <p:nvPr/>
            </p:nvSpPr>
            <p:spPr>
              <a:xfrm>
                <a:off x="799973" y="31367"/>
                <a:ext cx="50928" cy="13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4" y="0"/>
                    </a:moveTo>
                    <a:lnTo>
                      <a:pt x="0" y="20969"/>
                    </a:lnTo>
                    <a:lnTo>
                      <a:pt x="21546" y="21600"/>
                    </a:lnTo>
                    <a:lnTo>
                      <a:pt x="21600" y="631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7" name="Triángulo"/>
              <p:cNvSpPr/>
              <p:nvPr/>
            </p:nvSpPr>
            <p:spPr>
              <a:xfrm>
                <a:off x="855345" y="0"/>
                <a:ext cx="76456" cy="76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9" y="0"/>
                    </a:moveTo>
                    <a:lnTo>
                      <a:pt x="0" y="21600"/>
                    </a:lnTo>
                    <a:lnTo>
                      <a:pt x="21600" y="10944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419" name="object 43" descr="object 43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828800" y="806107"/>
              <a:ext cx="688861" cy="4206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29" name="object 44"/>
            <p:cNvGrpSpPr/>
            <p:nvPr/>
          </p:nvGrpSpPr>
          <p:grpSpPr>
            <a:xfrm>
              <a:off x="1882521" y="895312"/>
              <a:ext cx="509652" cy="244603"/>
              <a:chOff x="0" y="0"/>
              <a:chExt cx="509651" cy="244602"/>
            </a:xfrm>
          </p:grpSpPr>
          <p:sp>
            <p:nvSpPr>
              <p:cNvPr id="420" name="Figura"/>
              <p:cNvSpPr/>
              <p:nvPr/>
            </p:nvSpPr>
            <p:spPr>
              <a:xfrm>
                <a:off x="0" y="211582"/>
                <a:ext cx="51436" cy="33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307" y="0"/>
                    </a:moveTo>
                    <a:lnTo>
                      <a:pt x="0" y="14040"/>
                    </a:lnTo>
                    <a:lnTo>
                      <a:pt x="2240" y="21600"/>
                    </a:lnTo>
                    <a:lnTo>
                      <a:pt x="21600" y="7560"/>
                    </a:lnTo>
                    <a:lnTo>
                      <a:pt x="19307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1" name="Figura"/>
              <p:cNvSpPr/>
              <p:nvPr/>
            </p:nvSpPr>
            <p:spPr>
              <a:xfrm>
                <a:off x="80518" y="173990"/>
                <a:ext cx="51435" cy="33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360" y="0"/>
                    </a:moveTo>
                    <a:lnTo>
                      <a:pt x="0" y="14040"/>
                    </a:lnTo>
                    <a:lnTo>
                      <a:pt x="2240" y="21600"/>
                    </a:lnTo>
                    <a:lnTo>
                      <a:pt x="21600" y="7560"/>
                    </a:lnTo>
                    <a:lnTo>
                      <a:pt x="19360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2" name="Figura"/>
              <p:cNvSpPr/>
              <p:nvPr/>
            </p:nvSpPr>
            <p:spPr>
              <a:xfrm>
                <a:off x="161163" y="136398"/>
                <a:ext cx="51309" cy="33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354" y="0"/>
                    </a:moveTo>
                    <a:lnTo>
                      <a:pt x="0" y="14040"/>
                    </a:lnTo>
                    <a:lnTo>
                      <a:pt x="2246" y="21600"/>
                    </a:lnTo>
                    <a:lnTo>
                      <a:pt x="21600" y="7560"/>
                    </a:lnTo>
                    <a:lnTo>
                      <a:pt x="19354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3" name="Figura"/>
              <p:cNvSpPr/>
              <p:nvPr/>
            </p:nvSpPr>
            <p:spPr>
              <a:xfrm>
                <a:off x="241681" y="98806"/>
                <a:ext cx="51436" cy="33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306" y="0"/>
                    </a:moveTo>
                    <a:lnTo>
                      <a:pt x="0" y="14039"/>
                    </a:lnTo>
                    <a:lnTo>
                      <a:pt x="2240" y="21600"/>
                    </a:lnTo>
                    <a:lnTo>
                      <a:pt x="21600" y="7559"/>
                    </a:lnTo>
                    <a:lnTo>
                      <a:pt x="19306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4" name="Figura"/>
              <p:cNvSpPr/>
              <p:nvPr/>
            </p:nvSpPr>
            <p:spPr>
              <a:xfrm>
                <a:off x="322199" y="61214"/>
                <a:ext cx="51436" cy="33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360" y="0"/>
                    </a:moveTo>
                    <a:lnTo>
                      <a:pt x="0" y="14040"/>
                    </a:lnTo>
                    <a:lnTo>
                      <a:pt x="2293" y="21600"/>
                    </a:lnTo>
                    <a:lnTo>
                      <a:pt x="21600" y="7560"/>
                    </a:lnTo>
                    <a:lnTo>
                      <a:pt x="19360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5" name="Figura"/>
              <p:cNvSpPr/>
              <p:nvPr/>
            </p:nvSpPr>
            <p:spPr>
              <a:xfrm>
                <a:off x="443281" y="23622"/>
                <a:ext cx="49457" cy="454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418" y="0"/>
                    </a:lnTo>
                    <a:lnTo>
                      <a:pt x="4748" y="5491"/>
                    </a:lnTo>
                    <a:lnTo>
                      <a:pt x="0" y="7901"/>
                    </a:lnTo>
                    <a:lnTo>
                      <a:pt x="585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6" name="Figura"/>
              <p:cNvSpPr/>
              <p:nvPr/>
            </p:nvSpPr>
            <p:spPr>
              <a:xfrm>
                <a:off x="402844" y="28712"/>
                <a:ext cx="40438" cy="27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733" y="0"/>
                    </a:moveTo>
                    <a:lnTo>
                      <a:pt x="0" y="12662"/>
                    </a:lnTo>
                    <a:lnTo>
                      <a:pt x="2849" y="21600"/>
                    </a:lnTo>
                    <a:lnTo>
                      <a:pt x="21600" y="8925"/>
                    </a:lnTo>
                    <a:lnTo>
                      <a:pt x="18733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7" name="Figura"/>
              <p:cNvSpPr/>
              <p:nvPr/>
            </p:nvSpPr>
            <p:spPr>
              <a:xfrm>
                <a:off x="437914" y="23622"/>
                <a:ext cx="16238" cy="166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06" y="0"/>
                    </a:moveTo>
                    <a:lnTo>
                      <a:pt x="0" y="6611"/>
                    </a:lnTo>
                    <a:lnTo>
                      <a:pt x="7140" y="21600"/>
                    </a:lnTo>
                    <a:lnTo>
                      <a:pt x="21600" y="15010"/>
                    </a:lnTo>
                    <a:lnTo>
                      <a:pt x="14506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8" name="Figura"/>
              <p:cNvSpPr/>
              <p:nvPr/>
            </p:nvSpPr>
            <p:spPr>
              <a:xfrm>
                <a:off x="424561" y="0"/>
                <a:ext cx="85091" cy="28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3390" y="21600"/>
                    </a:lnTo>
                    <a:lnTo>
                      <a:pt x="6158" y="17771"/>
                    </a:lnTo>
                    <a:lnTo>
                      <a:pt x="17306" y="17771"/>
                    </a:lnTo>
                    <a:lnTo>
                      <a:pt x="21600" y="17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430" name="object 45" descr="object 45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029712" y="1501102"/>
              <a:ext cx="746748" cy="5166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41" name="object 46"/>
            <p:cNvGrpSpPr/>
            <p:nvPr/>
          </p:nvGrpSpPr>
          <p:grpSpPr>
            <a:xfrm>
              <a:off x="3082925" y="1516977"/>
              <a:ext cx="568835" cy="336678"/>
              <a:chOff x="0" y="0"/>
              <a:chExt cx="568834" cy="336677"/>
            </a:xfrm>
          </p:grpSpPr>
          <p:sp>
            <p:nvSpPr>
              <p:cNvPr id="431" name="Figura"/>
              <p:cNvSpPr/>
              <p:nvPr/>
            </p:nvSpPr>
            <p:spPr>
              <a:xfrm>
                <a:off x="0" y="0"/>
                <a:ext cx="50166" cy="36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34" y="0"/>
                    </a:moveTo>
                    <a:lnTo>
                      <a:pt x="0" y="6450"/>
                    </a:lnTo>
                    <a:lnTo>
                      <a:pt x="18866" y="21600"/>
                    </a:lnTo>
                    <a:lnTo>
                      <a:pt x="21600" y="15150"/>
                    </a:lnTo>
                    <a:lnTo>
                      <a:pt x="2734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2" name="Figura"/>
              <p:cNvSpPr/>
              <p:nvPr/>
            </p:nvSpPr>
            <p:spPr>
              <a:xfrm>
                <a:off x="76708" y="44958"/>
                <a:ext cx="50166" cy="36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34" y="0"/>
                    </a:moveTo>
                    <a:lnTo>
                      <a:pt x="0" y="6450"/>
                    </a:lnTo>
                    <a:lnTo>
                      <a:pt x="18866" y="21600"/>
                    </a:lnTo>
                    <a:lnTo>
                      <a:pt x="21600" y="15150"/>
                    </a:lnTo>
                    <a:lnTo>
                      <a:pt x="2734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3" name="Figura"/>
              <p:cNvSpPr/>
              <p:nvPr/>
            </p:nvSpPr>
            <p:spPr>
              <a:xfrm>
                <a:off x="153416" y="89789"/>
                <a:ext cx="50293" cy="36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27" y="0"/>
                    </a:moveTo>
                    <a:lnTo>
                      <a:pt x="0" y="6428"/>
                    </a:lnTo>
                    <a:lnTo>
                      <a:pt x="18818" y="21600"/>
                    </a:lnTo>
                    <a:lnTo>
                      <a:pt x="21600" y="15098"/>
                    </a:lnTo>
                    <a:lnTo>
                      <a:pt x="2727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4" name="Figura"/>
              <p:cNvSpPr/>
              <p:nvPr/>
            </p:nvSpPr>
            <p:spPr>
              <a:xfrm>
                <a:off x="230124" y="134747"/>
                <a:ext cx="50293" cy="36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27" y="0"/>
                    </a:moveTo>
                    <a:lnTo>
                      <a:pt x="0" y="6450"/>
                    </a:lnTo>
                    <a:lnTo>
                      <a:pt x="18818" y="21600"/>
                    </a:lnTo>
                    <a:lnTo>
                      <a:pt x="21600" y="15150"/>
                    </a:lnTo>
                    <a:lnTo>
                      <a:pt x="2727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5" name="Figura"/>
              <p:cNvSpPr/>
              <p:nvPr/>
            </p:nvSpPr>
            <p:spPr>
              <a:xfrm>
                <a:off x="306832" y="179705"/>
                <a:ext cx="50293" cy="36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2" y="0"/>
                    </a:moveTo>
                    <a:lnTo>
                      <a:pt x="0" y="6450"/>
                    </a:lnTo>
                    <a:lnTo>
                      <a:pt x="18818" y="21600"/>
                    </a:lnTo>
                    <a:lnTo>
                      <a:pt x="21600" y="15150"/>
                    </a:lnTo>
                    <a:lnTo>
                      <a:pt x="2782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6" name="Figura"/>
              <p:cNvSpPr/>
              <p:nvPr/>
            </p:nvSpPr>
            <p:spPr>
              <a:xfrm>
                <a:off x="383540" y="224536"/>
                <a:ext cx="50293" cy="36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2" y="0"/>
                    </a:moveTo>
                    <a:lnTo>
                      <a:pt x="0" y="6502"/>
                    </a:lnTo>
                    <a:lnTo>
                      <a:pt x="18818" y="21600"/>
                    </a:lnTo>
                    <a:lnTo>
                      <a:pt x="21600" y="15098"/>
                    </a:lnTo>
                    <a:lnTo>
                      <a:pt x="2782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7" name="Figura"/>
              <p:cNvSpPr/>
              <p:nvPr/>
            </p:nvSpPr>
            <p:spPr>
              <a:xfrm>
                <a:off x="483870" y="303645"/>
                <a:ext cx="84965" cy="330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81" y="0"/>
                    </a:moveTo>
                    <a:lnTo>
                      <a:pt x="0" y="17946"/>
                    </a:lnTo>
                    <a:lnTo>
                      <a:pt x="21600" y="21600"/>
                    </a:lnTo>
                    <a:lnTo>
                      <a:pt x="16532" y="1586"/>
                    </a:lnTo>
                    <a:lnTo>
                      <a:pt x="5134" y="1586"/>
                    </a:lnTo>
                    <a:lnTo>
                      <a:pt x="4081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8" name="Figura"/>
              <p:cNvSpPr/>
              <p:nvPr/>
            </p:nvSpPr>
            <p:spPr>
              <a:xfrm>
                <a:off x="498881" y="292685"/>
                <a:ext cx="12701" cy="13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042" y="0"/>
                    </a:moveTo>
                    <a:lnTo>
                      <a:pt x="0" y="17687"/>
                    </a:lnTo>
                    <a:lnTo>
                      <a:pt x="8424" y="21600"/>
                    </a:lnTo>
                    <a:lnTo>
                      <a:pt x="21600" y="3975"/>
                    </a:lnTo>
                    <a:lnTo>
                      <a:pt x="13042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9" name="Figura"/>
              <p:cNvSpPr/>
              <p:nvPr/>
            </p:nvSpPr>
            <p:spPr>
              <a:xfrm>
                <a:off x="504063" y="265303"/>
                <a:ext cx="44838" cy="40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810" y="0"/>
                    </a:moveTo>
                    <a:lnTo>
                      <a:pt x="1094" y="14508"/>
                    </a:lnTo>
                    <a:lnTo>
                      <a:pt x="3120" y="15813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8810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0" name="Figura"/>
              <p:cNvSpPr/>
              <p:nvPr/>
            </p:nvSpPr>
            <p:spPr>
              <a:xfrm>
                <a:off x="460248" y="269494"/>
                <a:ext cx="46086" cy="341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036" y="0"/>
                    </a:moveTo>
                    <a:lnTo>
                      <a:pt x="0" y="6908"/>
                    </a:lnTo>
                    <a:lnTo>
                      <a:pt x="18595" y="21600"/>
                    </a:lnTo>
                    <a:lnTo>
                      <a:pt x="21600" y="14668"/>
                    </a:lnTo>
                    <a:lnTo>
                      <a:pt x="3036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442" name="object 47" descr="object 47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43940" y="35356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3" name="object 48" descr="object 48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077468" y="387058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44" name="object 49"/>
            <p:cNvSpPr/>
            <p:nvPr/>
          </p:nvSpPr>
          <p:spPr>
            <a:xfrm>
              <a:off x="967739" y="233134"/>
              <a:ext cx="880875" cy="527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386" y="7928"/>
                  </a:lnTo>
                  <a:lnTo>
                    <a:pt x="1475" y="5348"/>
                  </a:lnTo>
                  <a:lnTo>
                    <a:pt x="2251" y="4199"/>
                  </a:lnTo>
                  <a:lnTo>
                    <a:pt x="3164" y="3162"/>
                  </a:lnTo>
                  <a:lnTo>
                    <a:pt x="4201" y="2250"/>
                  </a:lnTo>
                  <a:lnTo>
                    <a:pt x="5349" y="1474"/>
                  </a:lnTo>
                  <a:lnTo>
                    <a:pt x="6597" y="848"/>
                  </a:lnTo>
                  <a:lnTo>
                    <a:pt x="7929" y="386"/>
                  </a:lnTo>
                  <a:lnTo>
                    <a:pt x="9335" y="99"/>
                  </a:lnTo>
                  <a:lnTo>
                    <a:pt x="10800" y="0"/>
                  </a:lnTo>
                  <a:lnTo>
                    <a:pt x="12265" y="99"/>
                  </a:lnTo>
                  <a:lnTo>
                    <a:pt x="13671" y="386"/>
                  </a:lnTo>
                  <a:lnTo>
                    <a:pt x="15003" y="848"/>
                  </a:lnTo>
                  <a:lnTo>
                    <a:pt x="16251" y="1474"/>
                  </a:lnTo>
                  <a:lnTo>
                    <a:pt x="17399" y="2250"/>
                  </a:lnTo>
                  <a:lnTo>
                    <a:pt x="18436" y="3162"/>
                  </a:lnTo>
                  <a:lnTo>
                    <a:pt x="19349" y="4199"/>
                  </a:lnTo>
                  <a:lnTo>
                    <a:pt x="20125" y="5348"/>
                  </a:lnTo>
                  <a:lnTo>
                    <a:pt x="20751" y="6595"/>
                  </a:lnTo>
                  <a:lnTo>
                    <a:pt x="21501" y="9334"/>
                  </a:lnTo>
                  <a:lnTo>
                    <a:pt x="21600" y="10800"/>
                  </a:lnTo>
                  <a:lnTo>
                    <a:pt x="21501" y="12266"/>
                  </a:lnTo>
                  <a:lnTo>
                    <a:pt x="20751" y="15005"/>
                  </a:lnTo>
                  <a:lnTo>
                    <a:pt x="20125" y="16252"/>
                  </a:lnTo>
                  <a:lnTo>
                    <a:pt x="19349" y="17401"/>
                  </a:lnTo>
                  <a:lnTo>
                    <a:pt x="18436" y="18438"/>
                  </a:lnTo>
                  <a:lnTo>
                    <a:pt x="17399" y="19350"/>
                  </a:lnTo>
                  <a:lnTo>
                    <a:pt x="16251" y="20126"/>
                  </a:lnTo>
                  <a:lnTo>
                    <a:pt x="15003" y="20752"/>
                  </a:lnTo>
                  <a:lnTo>
                    <a:pt x="13671" y="21214"/>
                  </a:lnTo>
                  <a:lnTo>
                    <a:pt x="12265" y="21501"/>
                  </a:lnTo>
                  <a:lnTo>
                    <a:pt x="10800" y="21600"/>
                  </a:lnTo>
                  <a:lnTo>
                    <a:pt x="9335" y="21501"/>
                  </a:lnTo>
                  <a:lnTo>
                    <a:pt x="7929" y="21214"/>
                  </a:lnTo>
                  <a:lnTo>
                    <a:pt x="6597" y="20752"/>
                  </a:lnTo>
                  <a:lnTo>
                    <a:pt x="5349" y="20126"/>
                  </a:lnTo>
                  <a:lnTo>
                    <a:pt x="4201" y="19350"/>
                  </a:lnTo>
                  <a:lnTo>
                    <a:pt x="3164" y="18438"/>
                  </a:lnTo>
                  <a:lnTo>
                    <a:pt x="2251" y="17401"/>
                  </a:lnTo>
                  <a:lnTo>
                    <a:pt x="1475" y="16252"/>
                  </a:lnTo>
                  <a:lnTo>
                    <a:pt x="849" y="15005"/>
                  </a:lnTo>
                  <a:lnTo>
                    <a:pt x="99" y="12266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445" name="object 50" descr="object 50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01979" y="2083308"/>
              <a:ext cx="326112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6" name="object 51" descr="object 51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35507" y="2116798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7" name="object 52" descr="object 52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47344" y="236825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8" name="object 53" descr="object 53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80872" y="2401786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9" name="object 54" descr="object 54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7535" y="670458"/>
              <a:ext cx="326112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0" name="object 55" descr="object 55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31063" y="704050"/>
              <a:ext cx="208789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1" name="object 56" descr="object 56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90727" y="780186"/>
              <a:ext cx="326112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2" name="object 57" descr="object 57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24255" y="813778"/>
              <a:ext cx="208789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55" name="object 58"/>
            <p:cNvGrpSpPr/>
            <p:nvPr/>
          </p:nvGrpSpPr>
          <p:grpSpPr>
            <a:xfrm>
              <a:off x="0" y="606513"/>
              <a:ext cx="1299973" cy="2153412"/>
              <a:chOff x="0" y="0"/>
              <a:chExt cx="1299971" cy="2153411"/>
            </a:xfrm>
          </p:grpSpPr>
          <p:sp>
            <p:nvSpPr>
              <p:cNvPr id="453" name="Figura"/>
              <p:cNvSpPr/>
              <p:nvPr/>
            </p:nvSpPr>
            <p:spPr>
              <a:xfrm>
                <a:off x="0" y="0"/>
                <a:ext cx="880872" cy="527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00"/>
                    </a:moveTo>
                    <a:lnTo>
                      <a:pt x="386" y="7928"/>
                    </a:lnTo>
                    <a:lnTo>
                      <a:pt x="1475" y="5348"/>
                    </a:lnTo>
                    <a:lnTo>
                      <a:pt x="2251" y="4199"/>
                    </a:lnTo>
                    <a:lnTo>
                      <a:pt x="3164" y="3162"/>
                    </a:lnTo>
                    <a:lnTo>
                      <a:pt x="4201" y="2250"/>
                    </a:lnTo>
                    <a:lnTo>
                      <a:pt x="5349" y="1474"/>
                    </a:lnTo>
                    <a:lnTo>
                      <a:pt x="6597" y="848"/>
                    </a:lnTo>
                    <a:lnTo>
                      <a:pt x="7929" y="386"/>
                    </a:lnTo>
                    <a:lnTo>
                      <a:pt x="9335" y="99"/>
                    </a:lnTo>
                    <a:lnTo>
                      <a:pt x="10800" y="0"/>
                    </a:lnTo>
                    <a:lnTo>
                      <a:pt x="12265" y="99"/>
                    </a:lnTo>
                    <a:lnTo>
                      <a:pt x="13671" y="386"/>
                    </a:lnTo>
                    <a:lnTo>
                      <a:pt x="15003" y="848"/>
                    </a:lnTo>
                    <a:lnTo>
                      <a:pt x="16251" y="1474"/>
                    </a:lnTo>
                    <a:lnTo>
                      <a:pt x="17399" y="2250"/>
                    </a:lnTo>
                    <a:lnTo>
                      <a:pt x="18436" y="3162"/>
                    </a:lnTo>
                    <a:lnTo>
                      <a:pt x="19349" y="4199"/>
                    </a:lnTo>
                    <a:lnTo>
                      <a:pt x="20125" y="5348"/>
                    </a:lnTo>
                    <a:lnTo>
                      <a:pt x="20751" y="6595"/>
                    </a:lnTo>
                    <a:lnTo>
                      <a:pt x="21501" y="9334"/>
                    </a:lnTo>
                    <a:lnTo>
                      <a:pt x="21600" y="10800"/>
                    </a:lnTo>
                    <a:lnTo>
                      <a:pt x="21501" y="12266"/>
                    </a:lnTo>
                    <a:lnTo>
                      <a:pt x="20751" y="15005"/>
                    </a:lnTo>
                    <a:lnTo>
                      <a:pt x="20125" y="16252"/>
                    </a:lnTo>
                    <a:lnTo>
                      <a:pt x="19349" y="17401"/>
                    </a:lnTo>
                    <a:lnTo>
                      <a:pt x="18436" y="18438"/>
                    </a:lnTo>
                    <a:lnTo>
                      <a:pt x="17399" y="19350"/>
                    </a:lnTo>
                    <a:lnTo>
                      <a:pt x="16251" y="20126"/>
                    </a:lnTo>
                    <a:lnTo>
                      <a:pt x="15003" y="20752"/>
                    </a:lnTo>
                    <a:lnTo>
                      <a:pt x="13671" y="21214"/>
                    </a:lnTo>
                    <a:lnTo>
                      <a:pt x="12265" y="21501"/>
                    </a:lnTo>
                    <a:lnTo>
                      <a:pt x="10800" y="21600"/>
                    </a:lnTo>
                    <a:lnTo>
                      <a:pt x="9335" y="21501"/>
                    </a:lnTo>
                    <a:lnTo>
                      <a:pt x="7929" y="21214"/>
                    </a:lnTo>
                    <a:lnTo>
                      <a:pt x="6597" y="20752"/>
                    </a:lnTo>
                    <a:lnTo>
                      <a:pt x="5349" y="20126"/>
                    </a:lnTo>
                    <a:lnTo>
                      <a:pt x="4201" y="19350"/>
                    </a:lnTo>
                    <a:lnTo>
                      <a:pt x="3164" y="18438"/>
                    </a:lnTo>
                    <a:lnTo>
                      <a:pt x="2251" y="17401"/>
                    </a:lnTo>
                    <a:lnTo>
                      <a:pt x="1475" y="16252"/>
                    </a:lnTo>
                    <a:lnTo>
                      <a:pt x="849" y="15005"/>
                    </a:lnTo>
                    <a:lnTo>
                      <a:pt x="99" y="12266"/>
                    </a:lnTo>
                    <a:lnTo>
                      <a:pt x="0" y="10800"/>
                    </a:lnTo>
                    <a:close/>
                  </a:path>
                </a:pathLst>
              </a:custGeom>
              <a:noFill/>
              <a:ln w="1524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4" name="Figura"/>
              <p:cNvSpPr/>
              <p:nvPr/>
            </p:nvSpPr>
            <p:spPr>
              <a:xfrm>
                <a:off x="419100" y="1431035"/>
                <a:ext cx="880873" cy="7223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00"/>
                    </a:moveTo>
                    <a:lnTo>
                      <a:pt x="73" y="9540"/>
                    </a:lnTo>
                    <a:lnTo>
                      <a:pt x="285" y="8323"/>
                    </a:lnTo>
                    <a:lnTo>
                      <a:pt x="630" y="7157"/>
                    </a:lnTo>
                    <a:lnTo>
                      <a:pt x="1098" y="6050"/>
                    </a:lnTo>
                    <a:lnTo>
                      <a:pt x="1682" y="5010"/>
                    </a:lnTo>
                    <a:lnTo>
                      <a:pt x="2373" y="4045"/>
                    </a:lnTo>
                    <a:lnTo>
                      <a:pt x="3164" y="3163"/>
                    </a:lnTo>
                    <a:lnTo>
                      <a:pt x="4046" y="2372"/>
                    </a:lnTo>
                    <a:lnTo>
                      <a:pt x="5011" y="1681"/>
                    </a:lnTo>
                    <a:lnTo>
                      <a:pt x="6051" y="1098"/>
                    </a:lnTo>
                    <a:lnTo>
                      <a:pt x="7158" y="630"/>
                    </a:lnTo>
                    <a:lnTo>
                      <a:pt x="8324" y="285"/>
                    </a:lnTo>
                    <a:lnTo>
                      <a:pt x="9541" y="73"/>
                    </a:lnTo>
                    <a:lnTo>
                      <a:pt x="10800" y="0"/>
                    </a:lnTo>
                    <a:lnTo>
                      <a:pt x="12059" y="73"/>
                    </a:lnTo>
                    <a:lnTo>
                      <a:pt x="13276" y="285"/>
                    </a:lnTo>
                    <a:lnTo>
                      <a:pt x="14442" y="630"/>
                    </a:lnTo>
                    <a:lnTo>
                      <a:pt x="15549" y="1098"/>
                    </a:lnTo>
                    <a:lnTo>
                      <a:pt x="16589" y="1681"/>
                    </a:lnTo>
                    <a:lnTo>
                      <a:pt x="17554" y="2372"/>
                    </a:lnTo>
                    <a:lnTo>
                      <a:pt x="18436" y="3163"/>
                    </a:lnTo>
                    <a:lnTo>
                      <a:pt x="19227" y="4045"/>
                    </a:lnTo>
                    <a:lnTo>
                      <a:pt x="19918" y="5010"/>
                    </a:lnTo>
                    <a:lnTo>
                      <a:pt x="20502" y="6050"/>
                    </a:lnTo>
                    <a:lnTo>
                      <a:pt x="20970" y="7157"/>
                    </a:lnTo>
                    <a:lnTo>
                      <a:pt x="21315" y="8323"/>
                    </a:lnTo>
                    <a:lnTo>
                      <a:pt x="21527" y="9540"/>
                    </a:lnTo>
                    <a:lnTo>
                      <a:pt x="21600" y="10800"/>
                    </a:lnTo>
                    <a:lnTo>
                      <a:pt x="21527" y="12060"/>
                    </a:lnTo>
                    <a:lnTo>
                      <a:pt x="21315" y="13276"/>
                    </a:lnTo>
                    <a:lnTo>
                      <a:pt x="20970" y="14442"/>
                    </a:lnTo>
                    <a:lnTo>
                      <a:pt x="20502" y="15550"/>
                    </a:lnTo>
                    <a:lnTo>
                      <a:pt x="19918" y="16590"/>
                    </a:lnTo>
                    <a:lnTo>
                      <a:pt x="19227" y="17555"/>
                    </a:lnTo>
                    <a:lnTo>
                      <a:pt x="18436" y="18437"/>
                    </a:lnTo>
                    <a:lnTo>
                      <a:pt x="17554" y="19227"/>
                    </a:lnTo>
                    <a:lnTo>
                      <a:pt x="16589" y="19919"/>
                    </a:lnTo>
                    <a:lnTo>
                      <a:pt x="15549" y="20502"/>
                    </a:lnTo>
                    <a:lnTo>
                      <a:pt x="14442" y="20970"/>
                    </a:lnTo>
                    <a:lnTo>
                      <a:pt x="13276" y="21315"/>
                    </a:lnTo>
                    <a:lnTo>
                      <a:pt x="12059" y="21527"/>
                    </a:lnTo>
                    <a:lnTo>
                      <a:pt x="10800" y="21600"/>
                    </a:lnTo>
                    <a:lnTo>
                      <a:pt x="9541" y="21527"/>
                    </a:lnTo>
                    <a:lnTo>
                      <a:pt x="8324" y="21315"/>
                    </a:lnTo>
                    <a:lnTo>
                      <a:pt x="7158" y="20970"/>
                    </a:lnTo>
                    <a:lnTo>
                      <a:pt x="6051" y="20502"/>
                    </a:lnTo>
                    <a:lnTo>
                      <a:pt x="5011" y="19919"/>
                    </a:lnTo>
                    <a:lnTo>
                      <a:pt x="4046" y="19227"/>
                    </a:lnTo>
                    <a:lnTo>
                      <a:pt x="3164" y="18437"/>
                    </a:lnTo>
                    <a:lnTo>
                      <a:pt x="2373" y="17555"/>
                    </a:lnTo>
                    <a:lnTo>
                      <a:pt x="1682" y="16590"/>
                    </a:lnTo>
                    <a:lnTo>
                      <a:pt x="1098" y="15550"/>
                    </a:lnTo>
                    <a:lnTo>
                      <a:pt x="630" y="14442"/>
                    </a:lnTo>
                    <a:lnTo>
                      <a:pt x="285" y="13276"/>
                    </a:lnTo>
                    <a:lnTo>
                      <a:pt x="73" y="12060"/>
                    </a:lnTo>
                    <a:lnTo>
                      <a:pt x="0" y="10800"/>
                    </a:lnTo>
                    <a:close/>
                  </a:path>
                </a:pathLst>
              </a:custGeom>
              <a:noFill/>
              <a:ln w="1524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493" name="object 59"/>
          <p:cNvGrpSpPr/>
          <p:nvPr/>
        </p:nvGrpSpPr>
        <p:grpSpPr>
          <a:xfrm>
            <a:off x="6062471" y="106717"/>
            <a:ext cx="3953230" cy="5983187"/>
            <a:chOff x="0" y="0"/>
            <a:chExt cx="3953229" cy="5983185"/>
          </a:xfrm>
        </p:grpSpPr>
        <p:pic>
          <p:nvPicPr>
            <p:cNvPr id="457" name="object 60" descr="object 60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811779" y="3020530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8" name="object 61" descr="object 61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234183" y="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9" name="object 62" descr="object 62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267711" y="33488"/>
              <a:ext cx="208789" cy="2194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0" name="object 63" descr="object 63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260091" y="25869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1" name="object 64" descr="object 64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82879" y="1651914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2" name="object 65" descr="object 65"/>
            <p:cNvPicPr>
              <a:picLocks noChangeAspect="1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16407" y="1685505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3" name="object 66" descr="object 66"/>
            <p:cNvPicPr>
              <a:picLocks noChangeAspect="1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08787" y="1677886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4" name="object 67" descr="object 67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571243" y="4011130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5" name="object 68" descr="object 68"/>
            <p:cNvPicPr>
              <a:picLocks noChangeAspect="1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5907" y="3691089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6" name="object 69" descr="object 69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30351" y="5103838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7" name="object 70" descr="object 70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0" y="2645562"/>
              <a:ext cx="326110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8" name="object 71" descr="object 71"/>
            <p:cNvPicPr>
              <a:picLocks noChangeAspect="1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3527" y="2679154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9" name="object 72" descr="object 72"/>
            <p:cNvPicPr>
              <a:picLocks noChangeAspect="1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5907" y="2671533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0" name="object 73" descr="object 7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441703" y="246888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1" name="object 74" descr="object 74"/>
            <p:cNvPicPr>
              <a:picLocks noChangeAspect="1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475231" y="2502370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2" name="object 75" descr="object 75"/>
            <p:cNvPicPr>
              <a:picLocks noChangeAspect="1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467611" y="2494749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3" name="object 76" descr="object 76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972311" y="3374098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4" name="object 77" descr="object 77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627119" y="101955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5" name="object 78" descr="object 78"/>
            <p:cNvPicPr>
              <a:picLocks noChangeAspect="1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660647" y="1053045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6" name="object 79" descr="object 79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653028" y="1045426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7" name="object 80" descr="object 80"/>
            <p:cNvPicPr>
              <a:picLocks noChangeAspect="1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260091" y="5746965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8" name="object 81" descr="object 81"/>
            <p:cNvPicPr>
              <a:picLocks noChangeAspect="1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19099" y="3800818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9" name="object 82" descr="object 82"/>
            <p:cNvPicPr>
              <a:picLocks noChangeAspect="1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333243" y="3691089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0" name="object 83" descr="object 8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04671" y="47244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1" name="object 84" descr="object 84"/>
            <p:cNvPicPr>
              <a:picLocks noChangeAspect="1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38199" y="505930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2" name="object 85" descr="object 85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30579" y="498309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3" name="object 86" descr="object 86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344167" y="3355809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4" name="object 87" descr="object 87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889759" y="2485542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5" name="object 88" descr="object 88"/>
            <p:cNvPicPr>
              <a:picLocks noChangeAspect="1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923287" y="2519133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6" name="object 89" descr="object 89"/>
            <p:cNvPicPr>
              <a:picLocks noChangeAspect="1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915667" y="2511514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7" name="object 90" descr="object 90"/>
            <p:cNvPicPr>
              <a:picLocks noChangeAspect="1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75715" y="5388825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8" name="object 91" descr="object 91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785871" y="1667154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9" name="object 92" descr="object 92"/>
            <p:cNvPicPr>
              <a:picLocks noChangeAspect="1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2819399" y="1700746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0" name="object 93" descr="object 93"/>
            <p:cNvPicPr>
              <a:picLocks noChangeAspect="1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811779" y="1693126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1" name="object 94" descr="object 94"/>
            <p:cNvPicPr>
              <a:picLocks noChangeAspect="1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802635" y="4320501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92" name="object 95"/>
            <p:cNvSpPr/>
            <p:nvPr/>
          </p:nvSpPr>
          <p:spPr>
            <a:xfrm>
              <a:off x="1386839" y="2366733"/>
              <a:ext cx="880874" cy="527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386" y="7928"/>
                  </a:lnTo>
                  <a:lnTo>
                    <a:pt x="1475" y="5348"/>
                  </a:lnTo>
                  <a:lnTo>
                    <a:pt x="2251" y="4199"/>
                  </a:lnTo>
                  <a:lnTo>
                    <a:pt x="3164" y="3162"/>
                  </a:lnTo>
                  <a:lnTo>
                    <a:pt x="4201" y="2250"/>
                  </a:lnTo>
                  <a:lnTo>
                    <a:pt x="5349" y="1474"/>
                  </a:lnTo>
                  <a:lnTo>
                    <a:pt x="6597" y="848"/>
                  </a:lnTo>
                  <a:lnTo>
                    <a:pt x="7929" y="386"/>
                  </a:lnTo>
                  <a:lnTo>
                    <a:pt x="9335" y="99"/>
                  </a:lnTo>
                  <a:lnTo>
                    <a:pt x="10800" y="0"/>
                  </a:lnTo>
                  <a:lnTo>
                    <a:pt x="12265" y="99"/>
                  </a:lnTo>
                  <a:lnTo>
                    <a:pt x="13671" y="386"/>
                  </a:lnTo>
                  <a:lnTo>
                    <a:pt x="15003" y="848"/>
                  </a:lnTo>
                  <a:lnTo>
                    <a:pt x="16251" y="1474"/>
                  </a:lnTo>
                  <a:lnTo>
                    <a:pt x="17399" y="2250"/>
                  </a:lnTo>
                  <a:lnTo>
                    <a:pt x="18436" y="3162"/>
                  </a:lnTo>
                  <a:lnTo>
                    <a:pt x="19349" y="4199"/>
                  </a:lnTo>
                  <a:lnTo>
                    <a:pt x="20125" y="5348"/>
                  </a:lnTo>
                  <a:lnTo>
                    <a:pt x="20751" y="6595"/>
                  </a:lnTo>
                  <a:lnTo>
                    <a:pt x="21501" y="9334"/>
                  </a:lnTo>
                  <a:lnTo>
                    <a:pt x="21600" y="10800"/>
                  </a:lnTo>
                  <a:lnTo>
                    <a:pt x="21501" y="12266"/>
                  </a:lnTo>
                  <a:lnTo>
                    <a:pt x="20751" y="15005"/>
                  </a:lnTo>
                  <a:lnTo>
                    <a:pt x="20125" y="16252"/>
                  </a:lnTo>
                  <a:lnTo>
                    <a:pt x="19349" y="17401"/>
                  </a:lnTo>
                  <a:lnTo>
                    <a:pt x="18436" y="18438"/>
                  </a:lnTo>
                  <a:lnTo>
                    <a:pt x="17399" y="19350"/>
                  </a:lnTo>
                  <a:lnTo>
                    <a:pt x="16251" y="20126"/>
                  </a:lnTo>
                  <a:lnTo>
                    <a:pt x="15003" y="20752"/>
                  </a:lnTo>
                  <a:lnTo>
                    <a:pt x="13671" y="21214"/>
                  </a:lnTo>
                  <a:lnTo>
                    <a:pt x="12265" y="21501"/>
                  </a:lnTo>
                  <a:lnTo>
                    <a:pt x="10800" y="21600"/>
                  </a:lnTo>
                  <a:lnTo>
                    <a:pt x="9335" y="21501"/>
                  </a:lnTo>
                  <a:lnTo>
                    <a:pt x="7929" y="21214"/>
                  </a:lnTo>
                  <a:lnTo>
                    <a:pt x="6597" y="20752"/>
                  </a:lnTo>
                  <a:lnTo>
                    <a:pt x="5349" y="20126"/>
                  </a:lnTo>
                  <a:lnTo>
                    <a:pt x="4201" y="19350"/>
                  </a:lnTo>
                  <a:lnTo>
                    <a:pt x="3164" y="18438"/>
                  </a:lnTo>
                  <a:lnTo>
                    <a:pt x="2251" y="17401"/>
                  </a:lnTo>
                  <a:lnTo>
                    <a:pt x="1475" y="16252"/>
                  </a:lnTo>
                  <a:lnTo>
                    <a:pt x="849" y="15005"/>
                  </a:lnTo>
                  <a:lnTo>
                    <a:pt x="99" y="12266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pic>
        <p:nvPicPr>
          <p:cNvPr id="494" name="Imagen" descr="Imagen"/>
          <p:cNvPicPr>
            <a:picLocks noChangeAspect="1"/>
          </p:cNvPicPr>
          <p:nvPr/>
        </p:nvPicPr>
        <p:blipFill>
          <a:blip r:embed="rId43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44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4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object 2"/>
          <p:cNvSpPr txBox="1"/>
          <p:nvPr>
            <p:ph type="title"/>
          </p:nvPr>
        </p:nvSpPr>
        <p:spPr>
          <a:xfrm>
            <a:off x="839216" y="1831669"/>
            <a:ext cx="9909176" cy="1558926"/>
          </a:xfrm>
          <a:prstGeom prst="rect">
            <a:avLst/>
          </a:prstGeom>
        </p:spPr>
        <p:txBody>
          <a:bodyPr/>
          <a:lstStyle/>
          <a:p>
            <a:pPr indent="12700">
              <a:lnSpc>
                <a:spcPts val="6900"/>
              </a:lnSpc>
              <a:spcBef>
                <a:spcPts val="100"/>
              </a:spcBef>
              <a:defRPr spc="-500" sz="6000"/>
            </a:pPr>
            <a:r>
              <a:t>PRESIÓN </a:t>
            </a:r>
            <a:r>
              <a:rPr spc="-400"/>
              <a:t>SALID</a:t>
            </a:r>
            <a:r>
              <a:t>A D</a:t>
            </a:r>
            <a:r>
              <a:rPr spc="-400"/>
              <a:t>E</a:t>
            </a:r>
            <a:r>
              <a:t> </a:t>
            </a:r>
            <a:r>
              <a:rPr spc="-100"/>
              <a:t>BALÓN</a:t>
            </a:r>
          </a:p>
          <a:p>
            <a:pPr indent="12700">
              <a:lnSpc>
                <a:spcPts val="5000"/>
              </a:lnSpc>
              <a:defRPr spc="100" sz="4400"/>
            </a:pPr>
            <a:r>
              <a:t>A</a:t>
            </a:r>
            <a:r>
              <a:rPr spc="0"/>
              <a:t>N</a:t>
            </a:r>
            <a:r>
              <a:rPr spc="-700"/>
              <a:t>TE</a:t>
            </a:r>
            <a:r>
              <a:rPr spc="-400"/>
              <a:t> 1</a:t>
            </a:r>
            <a:r>
              <a:rPr spc="-600"/>
              <a:t>-</a:t>
            </a:r>
            <a:r>
              <a:rPr spc="-400"/>
              <a:t>4</a:t>
            </a:r>
            <a:r>
              <a:rPr spc="-600"/>
              <a:t>-</a:t>
            </a:r>
            <a:r>
              <a:rPr spc="-400"/>
              <a:t>4</a:t>
            </a:r>
            <a:r>
              <a:rPr spc="-600"/>
              <a:t>-</a:t>
            </a:r>
            <a:r>
              <a:rPr spc="-400"/>
              <a:t>2</a:t>
            </a:r>
          </a:p>
        </p:txBody>
      </p:sp>
      <p:pic>
        <p:nvPicPr>
          <p:cNvPr id="498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499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" name="object 2"/>
          <p:cNvGrpSpPr/>
          <p:nvPr/>
        </p:nvGrpSpPr>
        <p:grpSpPr>
          <a:xfrm>
            <a:off x="3226306" y="2927642"/>
            <a:ext cx="327622" cy="419062"/>
            <a:chOff x="0" y="0"/>
            <a:chExt cx="327621" cy="419061"/>
          </a:xfrm>
        </p:grpSpPr>
        <p:pic>
          <p:nvPicPr>
            <p:cNvPr id="501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907"/>
              <a:ext cx="327622" cy="336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2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481" y="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3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40" y="41109"/>
              <a:ext cx="225553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05" name="object 6"/>
          <p:cNvSpPr txBox="1"/>
          <p:nvPr/>
        </p:nvSpPr>
        <p:spPr>
          <a:xfrm>
            <a:off x="3356609" y="2967226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grpSp>
        <p:nvGrpSpPr>
          <p:cNvPr id="510" name="object 7"/>
          <p:cNvGrpSpPr/>
          <p:nvPr/>
        </p:nvGrpSpPr>
        <p:grpSpPr>
          <a:xfrm>
            <a:off x="10017252" y="3111943"/>
            <a:ext cx="327622" cy="338392"/>
            <a:chOff x="0" y="0"/>
            <a:chExt cx="327621" cy="338390"/>
          </a:xfrm>
        </p:grpSpPr>
        <p:pic>
          <p:nvPicPr>
            <p:cNvPr id="506" name="object 8" descr="object 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-1"/>
              <a:ext cx="327623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7" name="object 9" descr="object 9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479" y="32041"/>
              <a:ext cx="266751" cy="30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08" name="object 10"/>
            <p:cNvSpPr/>
            <p:nvPr/>
          </p:nvSpPr>
          <p:spPr>
            <a:xfrm>
              <a:off x="60959" y="22923"/>
              <a:ext cx="210313" cy="220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6598" y="850"/>
                  </a:lnTo>
                  <a:lnTo>
                    <a:pt x="3165" y="3166"/>
                  </a:lnTo>
                  <a:lnTo>
                    <a:pt x="849" y="6599"/>
                  </a:lnTo>
                  <a:lnTo>
                    <a:pt x="0" y="10800"/>
                  </a:lnTo>
                  <a:lnTo>
                    <a:pt x="849" y="15001"/>
                  </a:lnTo>
                  <a:lnTo>
                    <a:pt x="3165" y="18434"/>
                  </a:lnTo>
                  <a:lnTo>
                    <a:pt x="6598" y="20750"/>
                  </a:lnTo>
                  <a:lnTo>
                    <a:pt x="10800" y="21600"/>
                  </a:lnTo>
                  <a:lnTo>
                    <a:pt x="15002" y="20750"/>
                  </a:lnTo>
                  <a:lnTo>
                    <a:pt x="18435" y="18434"/>
                  </a:lnTo>
                  <a:lnTo>
                    <a:pt x="20751" y="15001"/>
                  </a:lnTo>
                  <a:lnTo>
                    <a:pt x="21600" y="10800"/>
                  </a:lnTo>
                  <a:lnTo>
                    <a:pt x="20751" y="6599"/>
                  </a:lnTo>
                  <a:lnTo>
                    <a:pt x="18435" y="3166"/>
                  </a:lnTo>
                  <a:lnTo>
                    <a:pt x="15002" y="85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6E7A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09" name="object 11"/>
            <p:cNvSpPr/>
            <p:nvPr/>
          </p:nvSpPr>
          <p:spPr>
            <a:xfrm>
              <a:off x="60959" y="22923"/>
              <a:ext cx="210313" cy="220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9"/>
                  </a:lnTo>
                  <a:lnTo>
                    <a:pt x="3165" y="3166"/>
                  </a:lnTo>
                  <a:lnTo>
                    <a:pt x="6598" y="850"/>
                  </a:lnTo>
                  <a:lnTo>
                    <a:pt x="10800" y="0"/>
                  </a:lnTo>
                  <a:lnTo>
                    <a:pt x="15002" y="850"/>
                  </a:lnTo>
                  <a:lnTo>
                    <a:pt x="18435" y="3166"/>
                  </a:lnTo>
                  <a:lnTo>
                    <a:pt x="20751" y="6599"/>
                  </a:lnTo>
                  <a:lnTo>
                    <a:pt x="21600" y="10800"/>
                  </a:lnTo>
                  <a:lnTo>
                    <a:pt x="20751" y="15001"/>
                  </a:lnTo>
                  <a:lnTo>
                    <a:pt x="18435" y="18434"/>
                  </a:lnTo>
                  <a:lnTo>
                    <a:pt x="15002" y="20750"/>
                  </a:lnTo>
                  <a:lnTo>
                    <a:pt x="10800" y="21600"/>
                  </a:lnTo>
                  <a:lnTo>
                    <a:pt x="6598" y="20750"/>
                  </a:lnTo>
                  <a:lnTo>
                    <a:pt x="3165" y="18434"/>
                  </a:lnTo>
                  <a:lnTo>
                    <a:pt x="849" y="15001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511" name="object 12"/>
          <p:cNvSpPr txBox="1"/>
          <p:nvPr/>
        </p:nvSpPr>
        <p:spPr>
          <a:xfrm>
            <a:off x="10147806" y="3183636"/>
            <a:ext cx="742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z="7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grpSp>
        <p:nvGrpSpPr>
          <p:cNvPr id="575" name="object 13"/>
          <p:cNvGrpSpPr/>
          <p:nvPr/>
        </p:nvGrpSpPr>
        <p:grpSpPr>
          <a:xfrm>
            <a:off x="6059423" y="106718"/>
            <a:ext cx="4101008" cy="6059449"/>
            <a:chOff x="0" y="0"/>
            <a:chExt cx="4101006" cy="6059448"/>
          </a:xfrm>
        </p:grpSpPr>
        <p:pic>
          <p:nvPicPr>
            <p:cNvPr id="512" name="object 14" descr="object 14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61643" y="304800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3" name="object 15" descr="object 15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95171" y="3081489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4" name="object 16" descr="object 16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87550" y="3073870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5" name="object 17" descr="object 17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910583" y="3114979"/>
              <a:ext cx="190424" cy="2042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16" name="object 18"/>
            <p:cNvSpPr/>
            <p:nvPr/>
          </p:nvSpPr>
          <p:spPr>
            <a:xfrm>
              <a:off x="3944110" y="3148546"/>
              <a:ext cx="73154" cy="8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6597" y="848"/>
                  </a:lnTo>
                  <a:lnTo>
                    <a:pt x="3164" y="3162"/>
                  </a:lnTo>
                  <a:lnTo>
                    <a:pt x="849" y="6595"/>
                  </a:lnTo>
                  <a:lnTo>
                    <a:pt x="0" y="10800"/>
                  </a:lnTo>
                  <a:lnTo>
                    <a:pt x="849" y="15005"/>
                  </a:lnTo>
                  <a:lnTo>
                    <a:pt x="3164" y="18438"/>
                  </a:lnTo>
                  <a:lnTo>
                    <a:pt x="6597" y="20752"/>
                  </a:lnTo>
                  <a:lnTo>
                    <a:pt x="10800" y="21600"/>
                  </a:lnTo>
                  <a:lnTo>
                    <a:pt x="15003" y="20752"/>
                  </a:lnTo>
                  <a:lnTo>
                    <a:pt x="18436" y="18438"/>
                  </a:lnTo>
                  <a:lnTo>
                    <a:pt x="20751" y="15005"/>
                  </a:lnTo>
                  <a:lnTo>
                    <a:pt x="21600" y="10800"/>
                  </a:lnTo>
                  <a:lnTo>
                    <a:pt x="20751" y="6595"/>
                  </a:lnTo>
                  <a:lnTo>
                    <a:pt x="18436" y="3162"/>
                  </a:lnTo>
                  <a:lnTo>
                    <a:pt x="15003" y="84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17" name="object 19"/>
            <p:cNvSpPr/>
            <p:nvPr/>
          </p:nvSpPr>
          <p:spPr>
            <a:xfrm>
              <a:off x="3944110" y="3148546"/>
              <a:ext cx="73154" cy="8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5"/>
                  </a:lnTo>
                  <a:lnTo>
                    <a:pt x="3164" y="3162"/>
                  </a:lnTo>
                  <a:lnTo>
                    <a:pt x="6597" y="848"/>
                  </a:lnTo>
                  <a:lnTo>
                    <a:pt x="10800" y="0"/>
                  </a:lnTo>
                  <a:lnTo>
                    <a:pt x="15003" y="848"/>
                  </a:lnTo>
                  <a:lnTo>
                    <a:pt x="18436" y="3162"/>
                  </a:lnTo>
                  <a:lnTo>
                    <a:pt x="20751" y="6595"/>
                  </a:lnTo>
                  <a:lnTo>
                    <a:pt x="21600" y="10800"/>
                  </a:lnTo>
                  <a:lnTo>
                    <a:pt x="20751" y="15005"/>
                  </a:lnTo>
                  <a:lnTo>
                    <a:pt x="18436" y="18438"/>
                  </a:lnTo>
                  <a:lnTo>
                    <a:pt x="15003" y="20752"/>
                  </a:lnTo>
                  <a:lnTo>
                    <a:pt x="10800" y="21600"/>
                  </a:lnTo>
                  <a:lnTo>
                    <a:pt x="6597" y="20752"/>
                  </a:lnTo>
                  <a:lnTo>
                    <a:pt x="3164" y="18438"/>
                  </a:lnTo>
                  <a:lnTo>
                    <a:pt x="849" y="15005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518" name="object 20" descr="object 20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237231" y="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9" name="object 21" descr="object 21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270758" y="33488"/>
              <a:ext cx="208789" cy="2194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0" name="object 22" descr="object 22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263138" y="25869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1" name="object 23" descr="object 2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93774" y="74523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2" name="object 24" descr="object 24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27303" y="778726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3" name="object 25" descr="object 25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19682" y="771105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4" name="object 26" descr="object 26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505710" y="3985259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5" name="object 27" descr="object 27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539238" y="4018750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6" name="object 28" descr="object 28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531619" y="4011130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7" name="object 29" descr="object 29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3819144"/>
              <a:ext cx="326110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8" name="object 30" descr="object 30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3526" y="3852633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9" name="object 31" descr="object 31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5906" y="3845013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0" name="object 32" descr="object 32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98930" y="5042915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1" name="object 33" descr="object 33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32459" y="5076406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2" name="object 34" descr="object 34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24838" y="5068786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3" name="object 35" descr="object 35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6574" y="200101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4" name="object 36" descr="object 36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0103" y="2034502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5" name="object 37" descr="object 37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2482" y="2026882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6" name="object 38" descr="object 38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400555" y="211074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7" name="object 39" descr="object 39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434083" y="2144230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8" name="object 40" descr="object 40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426462" y="2136609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9" name="object 41" descr="object 41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392679" y="278739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0" name="object 42" descr="object 42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426207" y="2820886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1" name="object 43" descr="object 43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418586" y="2813265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2" name="object 44" descr="object 44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630167" y="101955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3" name="object 45" descr="object 45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663695" y="1053045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4" name="object 46" descr="object 46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656074" y="1045426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5" name="object 47" descr="object 47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665219" y="4747259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6" name="object 48" descr="object 48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698746" y="4780750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7" name="object 49" descr="object 49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691126" y="4773130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8" name="object 50" descr="object 50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237231" y="5721057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9" name="object 51" descr="object 51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270758" y="5754586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0" name="object 52" descr="object 52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263138" y="5746965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1" name="object 53" descr="object 5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55091" y="200101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2" name="object 54" descr="object 54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88618" y="2034502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3" name="object 55" descr="object 55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80999" y="2026882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4" name="object 56" descr="object 56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09343" y="3555491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5" name="object 57" descr="object 57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642871" y="3588981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6" name="object 58" descr="object 58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635250" y="3581362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7" name="object 59" descr="object 59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07718" y="47244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8" name="object 60" descr="object 60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841247" y="505930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9" name="object 61" descr="object 61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33626" y="498309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0" name="object 62" descr="object 62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88618" y="3857142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1" name="object 63" descr="object 63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22147" y="3890733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2" name="object 64" descr="object 64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14526" y="3883113"/>
              <a:ext cx="224028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3" name="object 65" descr="object 65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702050" y="256794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4" name="object 66" descr="object 66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735579" y="2601430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5" name="object 67" descr="object 67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727958" y="2593809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6" name="object 68" descr="object 68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52855" y="536291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7" name="object 69" descr="object 69"/>
            <p:cNvPicPr>
              <a:picLocks noChangeAspect="1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86382" y="5396445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8" name="object 70" descr="object 70"/>
            <p:cNvPicPr>
              <a:picLocks noChangeAspect="1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78762" y="5388825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9" name="object 71" descr="object 71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744722" y="172212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0" name="object 72" descr="object 72"/>
            <p:cNvPicPr>
              <a:picLocks noChangeAspect="1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778250" y="1755609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1" name="object 73" descr="object 73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770631" y="1747989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2" name="object 74" descr="object 74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807207" y="405831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3" name="object 75" descr="object 75"/>
            <p:cNvPicPr>
              <a:picLocks noChangeAspect="1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840734" y="4091901"/>
              <a:ext cx="208789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4" name="object 76" descr="object 76"/>
            <p:cNvPicPr>
              <a:picLocks noChangeAspect="1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833115" y="4084281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76" name="object 78"/>
          <p:cNvSpPr txBox="1"/>
          <p:nvPr/>
        </p:nvSpPr>
        <p:spPr>
          <a:xfrm>
            <a:off x="1749298" y="364235"/>
            <a:ext cx="216217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pc="-5" sz="1200">
                <a:solidFill>
                  <a:srgbClr val="FFFFFF"/>
                </a:solidFill>
              </a:defRPr>
            </a:pPr>
            <a:r>
              <a:t>PRESIÓN BASE EN SALIDA </a:t>
            </a:r>
            <a:r>
              <a:rPr spc="0"/>
              <a:t>DE </a:t>
            </a:r>
            <a:r>
              <a:rPr spc="5"/>
              <a:t> </a:t>
            </a:r>
            <a:r>
              <a:rPr spc="-10"/>
              <a:t>BALÓN </a:t>
            </a:r>
            <a:r>
              <a:rPr spc="0"/>
              <a:t>ANTE </a:t>
            </a:r>
            <a:r>
              <a:rPr spc="-15"/>
              <a:t>RIVAL </a:t>
            </a:r>
            <a:r>
              <a:t>EN SISTEMA </a:t>
            </a:r>
            <a:r>
              <a:rPr spc="5"/>
              <a:t>1- </a:t>
            </a:r>
            <a:r>
              <a:rPr spc="-260"/>
              <a:t> </a:t>
            </a:r>
            <a:r>
              <a:rPr spc="0"/>
              <a:t>4-4-2.</a:t>
            </a:r>
          </a:p>
        </p:txBody>
      </p:sp>
      <p:pic>
        <p:nvPicPr>
          <p:cNvPr id="577" name="Imagen" descr="Imagen"/>
          <p:cNvPicPr>
            <a:picLocks noChangeAspect="1"/>
          </p:cNvPicPr>
          <p:nvPr/>
        </p:nvPicPr>
        <p:blipFill>
          <a:blip r:embed="rId36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578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7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7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" name="object 2"/>
          <p:cNvGrpSpPr/>
          <p:nvPr/>
        </p:nvGrpSpPr>
        <p:grpSpPr>
          <a:xfrm>
            <a:off x="3252215" y="2913925"/>
            <a:ext cx="327622" cy="419063"/>
            <a:chOff x="0" y="0"/>
            <a:chExt cx="327621" cy="419061"/>
          </a:xfrm>
        </p:grpSpPr>
        <p:pic>
          <p:nvPicPr>
            <p:cNvPr id="580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907"/>
              <a:ext cx="327622" cy="336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1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2003" y="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2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39" y="41109"/>
              <a:ext cx="225553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84" name="object 6"/>
          <p:cNvSpPr txBox="1"/>
          <p:nvPr/>
        </p:nvSpPr>
        <p:spPr>
          <a:xfrm>
            <a:off x="3383026" y="2953256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sp>
        <p:nvSpPr>
          <p:cNvPr id="585" name="object 7"/>
          <p:cNvSpPr txBox="1"/>
          <p:nvPr/>
        </p:nvSpPr>
        <p:spPr>
          <a:xfrm>
            <a:off x="1749298" y="364235"/>
            <a:ext cx="202374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pc="-5" sz="1200">
                <a:solidFill>
                  <a:srgbClr val="FFFFFF"/>
                </a:solidFill>
              </a:defRPr>
            </a:pPr>
            <a:r>
              <a:t>PRESIÓN EN SALIDA </a:t>
            </a:r>
            <a:r>
              <a:rPr spc="0"/>
              <a:t>DE </a:t>
            </a:r>
            <a:r>
              <a:rPr spc="-15"/>
              <a:t>BALÓN </a:t>
            </a:r>
            <a:r>
              <a:rPr spc="-10"/>
              <a:t> </a:t>
            </a:r>
            <a:r>
              <a:rPr spc="0"/>
              <a:t>ANTE </a:t>
            </a:r>
            <a:r>
              <a:rPr spc="-15"/>
              <a:t>RIVAL </a:t>
            </a:r>
            <a:r>
              <a:t>EN SISTEMA </a:t>
            </a:r>
            <a:r>
              <a:rPr spc="0"/>
              <a:t>1-4-4-2 </a:t>
            </a:r>
            <a:r>
              <a:rPr spc="-260"/>
              <a:t> </a:t>
            </a:r>
            <a:r>
              <a:t>EN</a:t>
            </a:r>
            <a:r>
              <a:rPr spc="-10"/>
              <a:t> </a:t>
            </a:r>
            <a:r>
              <a:t>CARRIL</a:t>
            </a:r>
            <a:r>
              <a:rPr spc="5"/>
              <a:t> </a:t>
            </a:r>
            <a:r>
              <a:rPr spc="-15"/>
              <a:t>LATERAL.</a:t>
            </a:r>
          </a:p>
        </p:txBody>
      </p:sp>
      <p:grpSp>
        <p:nvGrpSpPr>
          <p:cNvPr id="634" name="object 8"/>
          <p:cNvGrpSpPr/>
          <p:nvPr/>
        </p:nvGrpSpPr>
        <p:grpSpPr>
          <a:xfrm>
            <a:off x="7005828" y="2139695"/>
            <a:ext cx="3339045" cy="2912366"/>
            <a:chOff x="0" y="0"/>
            <a:chExt cx="3339044" cy="2912364"/>
          </a:xfrm>
        </p:grpSpPr>
        <p:pic>
          <p:nvPicPr>
            <p:cNvPr id="586" name="object 10" descr="object 10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727959" y="1199388"/>
              <a:ext cx="504470" cy="17129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91" name="object 11"/>
            <p:cNvGrpSpPr/>
            <p:nvPr/>
          </p:nvGrpSpPr>
          <p:grpSpPr>
            <a:xfrm>
              <a:off x="2835782" y="1214881"/>
              <a:ext cx="347601" cy="1533400"/>
              <a:chOff x="0" y="0"/>
              <a:chExt cx="347600" cy="1533398"/>
            </a:xfrm>
          </p:grpSpPr>
          <p:sp>
            <p:nvSpPr>
              <p:cNvPr id="587" name="Figura"/>
              <p:cNvSpPr/>
              <p:nvPr/>
            </p:nvSpPr>
            <p:spPr>
              <a:xfrm>
                <a:off x="0" y="1451102"/>
                <a:ext cx="69829" cy="822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6718" y="21600"/>
                    </a:lnTo>
                    <a:lnTo>
                      <a:pt x="21600" y="5633"/>
                    </a:lnTo>
                    <a:lnTo>
                      <a:pt x="12650" y="5633"/>
                    </a:lnTo>
                    <a:lnTo>
                      <a:pt x="8800" y="4967"/>
                    </a:lnTo>
                    <a:lnTo>
                      <a:pt x="9604" y="16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8" name="Figura"/>
              <p:cNvSpPr/>
              <p:nvPr/>
            </p:nvSpPr>
            <p:spPr>
              <a:xfrm>
                <a:off x="40894" y="1460002"/>
                <a:ext cx="33656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4" y="0"/>
                    </a:moveTo>
                    <a:lnTo>
                      <a:pt x="0" y="21600"/>
                    </a:lnTo>
                    <a:lnTo>
                      <a:pt x="18570" y="21600"/>
                    </a:lnTo>
                    <a:lnTo>
                      <a:pt x="21600" y="11223"/>
                    </a:lnTo>
                    <a:lnTo>
                      <a:pt x="1664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9" name="Figura"/>
              <p:cNvSpPr/>
              <p:nvPr/>
            </p:nvSpPr>
            <p:spPr>
              <a:xfrm>
                <a:off x="31049" y="0"/>
                <a:ext cx="316552" cy="14601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1" y="0"/>
                    </a:moveTo>
                    <a:lnTo>
                      <a:pt x="0" y="21562"/>
                    </a:lnTo>
                    <a:lnTo>
                      <a:pt x="849" y="21600"/>
                    </a:lnTo>
                    <a:lnTo>
                      <a:pt x="21600" y="38"/>
                    </a:lnTo>
                    <a:lnTo>
                      <a:pt x="20751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0" name="Figura"/>
              <p:cNvSpPr/>
              <p:nvPr/>
            </p:nvSpPr>
            <p:spPr>
              <a:xfrm>
                <a:off x="28448" y="1457555"/>
                <a:ext cx="15039" cy="15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736" y="0"/>
                    </a:moveTo>
                    <a:lnTo>
                      <a:pt x="0" y="17945"/>
                    </a:lnTo>
                    <a:lnTo>
                      <a:pt x="17877" y="21600"/>
                    </a:lnTo>
                    <a:lnTo>
                      <a:pt x="21600" y="3720"/>
                    </a:lnTo>
                    <a:lnTo>
                      <a:pt x="3736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592" name="object 12" descr="object 12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014728" y="2228113"/>
              <a:ext cx="748272" cy="6842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02" name="object 13"/>
            <p:cNvGrpSpPr/>
            <p:nvPr/>
          </p:nvGrpSpPr>
          <p:grpSpPr>
            <a:xfrm>
              <a:off x="2068447" y="2243201"/>
              <a:ext cx="569343" cy="505459"/>
              <a:chOff x="0" y="0"/>
              <a:chExt cx="569341" cy="505458"/>
            </a:xfrm>
          </p:grpSpPr>
          <p:sp>
            <p:nvSpPr>
              <p:cNvPr id="593" name="Figura"/>
              <p:cNvSpPr/>
              <p:nvPr/>
            </p:nvSpPr>
            <p:spPr>
              <a:xfrm>
                <a:off x="0" y="0"/>
                <a:ext cx="46482" cy="431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895" y="0"/>
                    </a:moveTo>
                    <a:lnTo>
                      <a:pt x="0" y="4701"/>
                    </a:lnTo>
                    <a:lnTo>
                      <a:pt x="17646" y="21600"/>
                    </a:lnTo>
                    <a:lnTo>
                      <a:pt x="21600" y="16835"/>
                    </a:lnTo>
                    <a:lnTo>
                      <a:pt x="3895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4" name="Figura"/>
              <p:cNvSpPr/>
              <p:nvPr/>
            </p:nvSpPr>
            <p:spPr>
              <a:xfrm>
                <a:off x="66548" y="58926"/>
                <a:ext cx="46355" cy="43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905" y="0"/>
                    </a:moveTo>
                    <a:lnTo>
                      <a:pt x="0" y="4765"/>
                    </a:lnTo>
                    <a:lnTo>
                      <a:pt x="17695" y="21600"/>
                    </a:lnTo>
                    <a:lnTo>
                      <a:pt x="21600" y="16835"/>
                    </a:lnTo>
                    <a:lnTo>
                      <a:pt x="3905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5" name="Figura"/>
              <p:cNvSpPr/>
              <p:nvPr/>
            </p:nvSpPr>
            <p:spPr>
              <a:xfrm>
                <a:off x="133096" y="117854"/>
                <a:ext cx="46355" cy="43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905" y="0"/>
                    </a:moveTo>
                    <a:lnTo>
                      <a:pt x="0" y="4765"/>
                    </a:lnTo>
                    <a:lnTo>
                      <a:pt x="17695" y="21600"/>
                    </a:lnTo>
                    <a:lnTo>
                      <a:pt x="21600" y="16835"/>
                    </a:lnTo>
                    <a:lnTo>
                      <a:pt x="3905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6" name="Figura"/>
              <p:cNvSpPr/>
              <p:nvPr/>
            </p:nvSpPr>
            <p:spPr>
              <a:xfrm>
                <a:off x="199644" y="176782"/>
                <a:ext cx="46356" cy="43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905" y="0"/>
                    </a:moveTo>
                    <a:lnTo>
                      <a:pt x="0" y="4765"/>
                    </a:lnTo>
                    <a:lnTo>
                      <a:pt x="17694" y="21600"/>
                    </a:lnTo>
                    <a:lnTo>
                      <a:pt x="21600" y="16899"/>
                    </a:lnTo>
                    <a:lnTo>
                      <a:pt x="3905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7" name="Figura"/>
              <p:cNvSpPr/>
              <p:nvPr/>
            </p:nvSpPr>
            <p:spPr>
              <a:xfrm>
                <a:off x="266065" y="235710"/>
                <a:ext cx="46483" cy="43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954" y="0"/>
                    </a:moveTo>
                    <a:lnTo>
                      <a:pt x="0" y="4751"/>
                    </a:lnTo>
                    <a:lnTo>
                      <a:pt x="17705" y="21600"/>
                    </a:lnTo>
                    <a:lnTo>
                      <a:pt x="21600" y="16849"/>
                    </a:lnTo>
                    <a:lnTo>
                      <a:pt x="3954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8" name="Figura"/>
              <p:cNvSpPr/>
              <p:nvPr/>
            </p:nvSpPr>
            <p:spPr>
              <a:xfrm>
                <a:off x="332613" y="294765"/>
                <a:ext cx="46483" cy="43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954" y="0"/>
                    </a:moveTo>
                    <a:lnTo>
                      <a:pt x="0" y="4765"/>
                    </a:lnTo>
                    <a:lnTo>
                      <a:pt x="17705" y="21600"/>
                    </a:lnTo>
                    <a:lnTo>
                      <a:pt x="21600" y="16835"/>
                    </a:lnTo>
                    <a:lnTo>
                      <a:pt x="3954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9" name="Figura"/>
              <p:cNvSpPr/>
              <p:nvPr/>
            </p:nvSpPr>
            <p:spPr>
              <a:xfrm>
                <a:off x="399161" y="353693"/>
                <a:ext cx="46483" cy="431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954" y="0"/>
                    </a:moveTo>
                    <a:lnTo>
                      <a:pt x="0" y="4765"/>
                    </a:lnTo>
                    <a:lnTo>
                      <a:pt x="17705" y="21600"/>
                    </a:lnTo>
                    <a:lnTo>
                      <a:pt x="21600" y="16835"/>
                    </a:lnTo>
                    <a:lnTo>
                      <a:pt x="3954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00" name="Triángulo"/>
              <p:cNvSpPr/>
              <p:nvPr/>
            </p:nvSpPr>
            <p:spPr>
              <a:xfrm>
                <a:off x="487045" y="426337"/>
                <a:ext cx="82297" cy="791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233" y="0"/>
                    </a:moveTo>
                    <a:lnTo>
                      <a:pt x="0" y="15567"/>
                    </a:lnTo>
                    <a:lnTo>
                      <a:pt x="21600" y="21600"/>
                    </a:lnTo>
                    <a:lnTo>
                      <a:pt x="13233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01" name="Figura"/>
              <p:cNvSpPr/>
              <p:nvPr/>
            </p:nvSpPr>
            <p:spPr>
              <a:xfrm>
                <a:off x="465708" y="412621"/>
                <a:ext cx="46484" cy="43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954" y="0"/>
                    </a:moveTo>
                    <a:lnTo>
                      <a:pt x="0" y="4765"/>
                    </a:lnTo>
                    <a:lnTo>
                      <a:pt x="17705" y="21600"/>
                    </a:lnTo>
                    <a:lnTo>
                      <a:pt x="21600" y="16835"/>
                    </a:lnTo>
                    <a:lnTo>
                      <a:pt x="3954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603" name="object 14" descr="object 14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703576" y="1092708"/>
              <a:ext cx="524269" cy="17007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08" name="object 15"/>
            <p:cNvGrpSpPr/>
            <p:nvPr/>
          </p:nvGrpSpPr>
          <p:grpSpPr>
            <a:xfrm>
              <a:off x="2756789" y="1184147"/>
              <a:ext cx="366904" cy="1522605"/>
              <a:chOff x="0" y="0"/>
              <a:chExt cx="366902" cy="1522603"/>
            </a:xfrm>
          </p:grpSpPr>
          <p:sp>
            <p:nvSpPr>
              <p:cNvPr id="604" name="Figura"/>
              <p:cNvSpPr/>
              <p:nvPr/>
            </p:nvSpPr>
            <p:spPr>
              <a:xfrm>
                <a:off x="0" y="72972"/>
                <a:ext cx="335821" cy="14496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07" y="0"/>
                    </a:moveTo>
                    <a:lnTo>
                      <a:pt x="0" y="21558"/>
                    </a:lnTo>
                    <a:lnTo>
                      <a:pt x="801" y="21600"/>
                    </a:lnTo>
                    <a:lnTo>
                      <a:pt x="21600" y="41"/>
                    </a:lnTo>
                    <a:lnTo>
                      <a:pt x="20807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05" name="Figura"/>
              <p:cNvSpPr/>
              <p:nvPr/>
            </p:nvSpPr>
            <p:spPr>
              <a:xfrm>
                <a:off x="326262" y="60578"/>
                <a:ext cx="40642" cy="22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677" y="0"/>
                    </a:moveTo>
                    <a:lnTo>
                      <a:pt x="0" y="0"/>
                    </a:lnTo>
                    <a:lnTo>
                      <a:pt x="6547" y="2731"/>
                    </a:lnTo>
                    <a:lnTo>
                      <a:pt x="5080" y="14809"/>
                    </a:lnTo>
                    <a:lnTo>
                      <a:pt x="21600" y="21600"/>
                    </a:lnTo>
                    <a:lnTo>
                      <a:pt x="18677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06" name="Figura"/>
              <p:cNvSpPr/>
              <p:nvPr/>
            </p:nvSpPr>
            <p:spPr>
              <a:xfrm>
                <a:off x="323491" y="60578"/>
                <a:ext cx="15091" cy="15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966" y="0"/>
                    </a:moveTo>
                    <a:lnTo>
                      <a:pt x="0" y="17671"/>
                    </a:lnTo>
                    <a:lnTo>
                      <a:pt x="17648" y="21600"/>
                    </a:lnTo>
                    <a:lnTo>
                      <a:pt x="21600" y="3984"/>
                    </a:lnTo>
                    <a:lnTo>
                      <a:pt x="3966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07" name="Figura"/>
              <p:cNvSpPr/>
              <p:nvPr/>
            </p:nvSpPr>
            <p:spPr>
              <a:xfrm>
                <a:off x="292480" y="-1"/>
                <a:ext cx="68924" cy="72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76" y="0"/>
                    </a:moveTo>
                    <a:lnTo>
                      <a:pt x="0" y="19548"/>
                    </a:lnTo>
                    <a:lnTo>
                      <a:pt x="9719" y="21600"/>
                    </a:lnTo>
                    <a:lnTo>
                      <a:pt x="10587" y="17931"/>
                    </a:lnTo>
                    <a:lnTo>
                      <a:pt x="21600" y="17931"/>
                    </a:lnTo>
                    <a:lnTo>
                      <a:pt x="16876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609" name="object 16" descr="object 16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633728" y="876338"/>
              <a:ext cx="1418845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27" name="object 17"/>
            <p:cNvGrpSpPr/>
            <p:nvPr/>
          </p:nvGrpSpPr>
          <p:grpSpPr>
            <a:xfrm>
              <a:off x="1687447" y="891413"/>
              <a:ext cx="1239014" cy="264288"/>
              <a:chOff x="0" y="0"/>
              <a:chExt cx="1239012" cy="264287"/>
            </a:xfrm>
          </p:grpSpPr>
          <p:sp>
            <p:nvSpPr>
              <p:cNvPr id="610" name="Figura"/>
              <p:cNvSpPr/>
              <p:nvPr/>
            </p:nvSpPr>
            <p:spPr>
              <a:xfrm>
                <a:off x="0" y="0"/>
                <a:ext cx="52198" cy="219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6" y="0"/>
                    </a:moveTo>
                    <a:lnTo>
                      <a:pt x="0" y="12235"/>
                    </a:lnTo>
                    <a:lnTo>
                      <a:pt x="20654" y="21600"/>
                    </a:lnTo>
                    <a:lnTo>
                      <a:pt x="21600" y="9240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11" name="Figura"/>
              <p:cNvSpPr/>
              <p:nvPr/>
            </p:nvSpPr>
            <p:spPr>
              <a:xfrm>
                <a:off x="87249" y="16510"/>
                <a:ext cx="52325" cy="219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6" y="0"/>
                    </a:moveTo>
                    <a:lnTo>
                      <a:pt x="0" y="12360"/>
                    </a:lnTo>
                    <a:lnTo>
                      <a:pt x="20603" y="21600"/>
                    </a:lnTo>
                    <a:lnTo>
                      <a:pt x="21600" y="9365"/>
                    </a:lnTo>
                    <a:lnTo>
                      <a:pt x="996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12" name="Figura"/>
              <p:cNvSpPr/>
              <p:nvPr/>
            </p:nvSpPr>
            <p:spPr>
              <a:xfrm>
                <a:off x="174625" y="33146"/>
                <a:ext cx="52325" cy="21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6" y="0"/>
                    </a:moveTo>
                    <a:lnTo>
                      <a:pt x="0" y="12236"/>
                    </a:lnTo>
                    <a:lnTo>
                      <a:pt x="20604" y="21600"/>
                    </a:lnTo>
                    <a:lnTo>
                      <a:pt x="21600" y="9239"/>
                    </a:lnTo>
                    <a:lnTo>
                      <a:pt x="996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13" name="Figura"/>
              <p:cNvSpPr/>
              <p:nvPr/>
            </p:nvSpPr>
            <p:spPr>
              <a:xfrm>
                <a:off x="262000" y="49656"/>
                <a:ext cx="52199" cy="21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9" y="0"/>
                    </a:moveTo>
                    <a:lnTo>
                      <a:pt x="0" y="12361"/>
                    </a:lnTo>
                    <a:lnTo>
                      <a:pt x="20654" y="21600"/>
                    </a:lnTo>
                    <a:lnTo>
                      <a:pt x="21600" y="9364"/>
                    </a:lnTo>
                    <a:lnTo>
                      <a:pt x="999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14" name="Figura"/>
              <p:cNvSpPr/>
              <p:nvPr/>
            </p:nvSpPr>
            <p:spPr>
              <a:xfrm>
                <a:off x="349376" y="66293"/>
                <a:ext cx="52199" cy="21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6" y="0"/>
                    </a:moveTo>
                    <a:lnTo>
                      <a:pt x="0" y="12236"/>
                    </a:lnTo>
                    <a:lnTo>
                      <a:pt x="20654" y="21600"/>
                    </a:lnTo>
                    <a:lnTo>
                      <a:pt x="21600" y="9239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15" name="Figura"/>
              <p:cNvSpPr/>
              <p:nvPr/>
            </p:nvSpPr>
            <p:spPr>
              <a:xfrm>
                <a:off x="436625" y="82803"/>
                <a:ext cx="52326" cy="21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7" y="0"/>
                    </a:moveTo>
                    <a:lnTo>
                      <a:pt x="0" y="12236"/>
                    </a:lnTo>
                    <a:lnTo>
                      <a:pt x="20604" y="21600"/>
                    </a:lnTo>
                    <a:lnTo>
                      <a:pt x="21600" y="9364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16" name="Figura"/>
              <p:cNvSpPr/>
              <p:nvPr/>
            </p:nvSpPr>
            <p:spPr>
              <a:xfrm>
                <a:off x="524001" y="99440"/>
                <a:ext cx="52326" cy="218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7" y="0"/>
                    </a:moveTo>
                    <a:lnTo>
                      <a:pt x="0" y="12307"/>
                    </a:lnTo>
                    <a:lnTo>
                      <a:pt x="20604" y="21600"/>
                    </a:lnTo>
                    <a:lnTo>
                      <a:pt x="21600" y="9293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17" name="Figura"/>
              <p:cNvSpPr/>
              <p:nvPr/>
            </p:nvSpPr>
            <p:spPr>
              <a:xfrm>
                <a:off x="611377" y="115950"/>
                <a:ext cx="52199" cy="21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6" y="0"/>
                    </a:moveTo>
                    <a:lnTo>
                      <a:pt x="0" y="12236"/>
                    </a:lnTo>
                    <a:lnTo>
                      <a:pt x="20654" y="21600"/>
                    </a:lnTo>
                    <a:lnTo>
                      <a:pt x="21600" y="9364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18" name="Figura"/>
              <p:cNvSpPr/>
              <p:nvPr/>
            </p:nvSpPr>
            <p:spPr>
              <a:xfrm>
                <a:off x="698753" y="132587"/>
                <a:ext cx="52199" cy="21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6" y="0"/>
                    </a:moveTo>
                    <a:lnTo>
                      <a:pt x="0" y="12307"/>
                    </a:lnTo>
                    <a:lnTo>
                      <a:pt x="20654" y="21600"/>
                    </a:lnTo>
                    <a:lnTo>
                      <a:pt x="21600" y="9294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19" name="Figura"/>
              <p:cNvSpPr/>
              <p:nvPr/>
            </p:nvSpPr>
            <p:spPr>
              <a:xfrm>
                <a:off x="786002" y="149098"/>
                <a:ext cx="52325" cy="219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7" y="0"/>
                    </a:moveTo>
                    <a:lnTo>
                      <a:pt x="0" y="12235"/>
                    </a:lnTo>
                    <a:lnTo>
                      <a:pt x="20604" y="21600"/>
                    </a:lnTo>
                    <a:lnTo>
                      <a:pt x="21600" y="9365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20" name="Figura"/>
              <p:cNvSpPr/>
              <p:nvPr/>
            </p:nvSpPr>
            <p:spPr>
              <a:xfrm>
                <a:off x="873378" y="165735"/>
                <a:ext cx="52325" cy="218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7" y="0"/>
                    </a:moveTo>
                    <a:lnTo>
                      <a:pt x="0" y="12307"/>
                    </a:lnTo>
                    <a:lnTo>
                      <a:pt x="20604" y="21600"/>
                    </a:lnTo>
                    <a:lnTo>
                      <a:pt x="21600" y="9292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21" name="Figura"/>
              <p:cNvSpPr/>
              <p:nvPr/>
            </p:nvSpPr>
            <p:spPr>
              <a:xfrm>
                <a:off x="960754" y="182244"/>
                <a:ext cx="52198" cy="21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6" y="0"/>
                    </a:moveTo>
                    <a:lnTo>
                      <a:pt x="0" y="12236"/>
                    </a:lnTo>
                    <a:lnTo>
                      <a:pt x="20654" y="21600"/>
                    </a:lnTo>
                    <a:lnTo>
                      <a:pt x="21600" y="9364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22" name="Figura"/>
              <p:cNvSpPr/>
              <p:nvPr/>
            </p:nvSpPr>
            <p:spPr>
              <a:xfrm>
                <a:off x="1048003" y="198754"/>
                <a:ext cx="52325" cy="21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7" y="0"/>
                    </a:moveTo>
                    <a:lnTo>
                      <a:pt x="0" y="12361"/>
                    </a:lnTo>
                    <a:lnTo>
                      <a:pt x="20604" y="21600"/>
                    </a:lnTo>
                    <a:lnTo>
                      <a:pt x="21600" y="9364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23" name="Figura"/>
              <p:cNvSpPr/>
              <p:nvPr/>
            </p:nvSpPr>
            <p:spPr>
              <a:xfrm>
                <a:off x="1157097" y="233087"/>
                <a:ext cx="81916" cy="31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64" y="0"/>
                    </a:moveTo>
                    <a:lnTo>
                      <a:pt x="0" y="21600"/>
                    </a:lnTo>
                    <a:lnTo>
                      <a:pt x="21600" y="5509"/>
                    </a:lnTo>
                    <a:lnTo>
                      <a:pt x="19666" y="1641"/>
                    </a:lnTo>
                    <a:lnTo>
                      <a:pt x="4856" y="1641"/>
                    </a:lnTo>
                    <a:lnTo>
                      <a:pt x="1564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24" name="Figura"/>
              <p:cNvSpPr/>
              <p:nvPr/>
            </p:nvSpPr>
            <p:spPr>
              <a:xfrm>
                <a:off x="1163029" y="220649"/>
                <a:ext cx="14770" cy="14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59" y="0"/>
                    </a:moveTo>
                    <a:lnTo>
                      <a:pt x="0" y="18143"/>
                    </a:lnTo>
                    <a:lnTo>
                      <a:pt x="18257" y="21600"/>
                    </a:lnTo>
                    <a:lnTo>
                      <a:pt x="21600" y="3447"/>
                    </a:lnTo>
                    <a:lnTo>
                      <a:pt x="3459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25" name="Figura"/>
              <p:cNvSpPr/>
              <p:nvPr/>
            </p:nvSpPr>
            <p:spPr>
              <a:xfrm>
                <a:off x="1165394" y="189483"/>
                <a:ext cx="66283" cy="45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31" y="0"/>
                    </a:moveTo>
                    <a:lnTo>
                      <a:pt x="0" y="14643"/>
                    </a:lnTo>
                    <a:lnTo>
                      <a:pt x="4042" y="15753"/>
                    </a:lnTo>
                    <a:lnTo>
                      <a:pt x="3297" y="21600"/>
                    </a:lnTo>
                    <a:lnTo>
                      <a:pt x="21600" y="21600"/>
                    </a:lnTo>
                    <a:lnTo>
                      <a:pt x="1931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26" name="Figura"/>
              <p:cNvSpPr/>
              <p:nvPr/>
            </p:nvSpPr>
            <p:spPr>
              <a:xfrm>
                <a:off x="1135379" y="215391"/>
                <a:ext cx="30016" cy="176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7" y="0"/>
                    </a:moveTo>
                    <a:lnTo>
                      <a:pt x="0" y="15192"/>
                    </a:lnTo>
                    <a:lnTo>
                      <a:pt x="19898" y="21600"/>
                    </a:lnTo>
                    <a:lnTo>
                      <a:pt x="21600" y="6418"/>
                    </a:lnTo>
                    <a:lnTo>
                      <a:pt x="1737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30" name="object 18"/>
            <p:cNvGrpSpPr/>
            <p:nvPr/>
          </p:nvGrpSpPr>
          <p:grpSpPr>
            <a:xfrm>
              <a:off x="0" y="0"/>
              <a:ext cx="1159765" cy="1857756"/>
              <a:chOff x="0" y="0"/>
              <a:chExt cx="1159764" cy="1857755"/>
            </a:xfrm>
          </p:grpSpPr>
          <p:sp>
            <p:nvSpPr>
              <p:cNvPr id="628" name="Figura"/>
              <p:cNvSpPr/>
              <p:nvPr/>
            </p:nvSpPr>
            <p:spPr>
              <a:xfrm>
                <a:off x="0" y="1158239"/>
                <a:ext cx="880873" cy="6995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00"/>
                    </a:moveTo>
                    <a:lnTo>
                      <a:pt x="73" y="9540"/>
                    </a:lnTo>
                    <a:lnTo>
                      <a:pt x="285" y="8324"/>
                    </a:lnTo>
                    <a:lnTo>
                      <a:pt x="630" y="7158"/>
                    </a:lnTo>
                    <a:lnTo>
                      <a:pt x="1098" y="6050"/>
                    </a:lnTo>
                    <a:lnTo>
                      <a:pt x="1682" y="5010"/>
                    </a:lnTo>
                    <a:lnTo>
                      <a:pt x="2373" y="4045"/>
                    </a:lnTo>
                    <a:lnTo>
                      <a:pt x="3164" y="3163"/>
                    </a:lnTo>
                    <a:lnTo>
                      <a:pt x="4046" y="2373"/>
                    </a:lnTo>
                    <a:lnTo>
                      <a:pt x="5011" y="1681"/>
                    </a:lnTo>
                    <a:lnTo>
                      <a:pt x="6051" y="1098"/>
                    </a:lnTo>
                    <a:lnTo>
                      <a:pt x="7158" y="630"/>
                    </a:lnTo>
                    <a:lnTo>
                      <a:pt x="8324" y="285"/>
                    </a:lnTo>
                    <a:lnTo>
                      <a:pt x="9541" y="73"/>
                    </a:lnTo>
                    <a:lnTo>
                      <a:pt x="10800" y="0"/>
                    </a:lnTo>
                    <a:lnTo>
                      <a:pt x="12059" y="73"/>
                    </a:lnTo>
                    <a:lnTo>
                      <a:pt x="13276" y="285"/>
                    </a:lnTo>
                    <a:lnTo>
                      <a:pt x="14442" y="630"/>
                    </a:lnTo>
                    <a:lnTo>
                      <a:pt x="15549" y="1098"/>
                    </a:lnTo>
                    <a:lnTo>
                      <a:pt x="16589" y="1681"/>
                    </a:lnTo>
                    <a:lnTo>
                      <a:pt x="17554" y="2373"/>
                    </a:lnTo>
                    <a:lnTo>
                      <a:pt x="18436" y="3163"/>
                    </a:lnTo>
                    <a:lnTo>
                      <a:pt x="19227" y="4045"/>
                    </a:lnTo>
                    <a:lnTo>
                      <a:pt x="19918" y="5010"/>
                    </a:lnTo>
                    <a:lnTo>
                      <a:pt x="20502" y="6050"/>
                    </a:lnTo>
                    <a:lnTo>
                      <a:pt x="20970" y="7158"/>
                    </a:lnTo>
                    <a:lnTo>
                      <a:pt x="21315" y="8324"/>
                    </a:lnTo>
                    <a:lnTo>
                      <a:pt x="21527" y="9540"/>
                    </a:lnTo>
                    <a:lnTo>
                      <a:pt x="21600" y="10800"/>
                    </a:lnTo>
                    <a:lnTo>
                      <a:pt x="21527" y="12060"/>
                    </a:lnTo>
                    <a:lnTo>
                      <a:pt x="21315" y="13276"/>
                    </a:lnTo>
                    <a:lnTo>
                      <a:pt x="20970" y="14442"/>
                    </a:lnTo>
                    <a:lnTo>
                      <a:pt x="20502" y="15550"/>
                    </a:lnTo>
                    <a:lnTo>
                      <a:pt x="19918" y="16590"/>
                    </a:lnTo>
                    <a:lnTo>
                      <a:pt x="19227" y="17555"/>
                    </a:lnTo>
                    <a:lnTo>
                      <a:pt x="18436" y="18437"/>
                    </a:lnTo>
                    <a:lnTo>
                      <a:pt x="17554" y="19227"/>
                    </a:lnTo>
                    <a:lnTo>
                      <a:pt x="16589" y="19919"/>
                    </a:lnTo>
                    <a:lnTo>
                      <a:pt x="15549" y="20502"/>
                    </a:lnTo>
                    <a:lnTo>
                      <a:pt x="14442" y="20970"/>
                    </a:lnTo>
                    <a:lnTo>
                      <a:pt x="13276" y="21315"/>
                    </a:lnTo>
                    <a:lnTo>
                      <a:pt x="12059" y="21527"/>
                    </a:lnTo>
                    <a:lnTo>
                      <a:pt x="10800" y="21600"/>
                    </a:lnTo>
                    <a:lnTo>
                      <a:pt x="9541" y="21527"/>
                    </a:lnTo>
                    <a:lnTo>
                      <a:pt x="8324" y="21315"/>
                    </a:lnTo>
                    <a:lnTo>
                      <a:pt x="7158" y="20970"/>
                    </a:lnTo>
                    <a:lnTo>
                      <a:pt x="6051" y="20502"/>
                    </a:lnTo>
                    <a:lnTo>
                      <a:pt x="5011" y="19919"/>
                    </a:lnTo>
                    <a:lnTo>
                      <a:pt x="4046" y="19227"/>
                    </a:lnTo>
                    <a:lnTo>
                      <a:pt x="3164" y="18437"/>
                    </a:lnTo>
                    <a:lnTo>
                      <a:pt x="2373" y="17555"/>
                    </a:lnTo>
                    <a:lnTo>
                      <a:pt x="1682" y="16590"/>
                    </a:lnTo>
                    <a:lnTo>
                      <a:pt x="1098" y="15550"/>
                    </a:lnTo>
                    <a:lnTo>
                      <a:pt x="630" y="14442"/>
                    </a:lnTo>
                    <a:lnTo>
                      <a:pt x="285" y="13276"/>
                    </a:lnTo>
                    <a:lnTo>
                      <a:pt x="73" y="12060"/>
                    </a:lnTo>
                    <a:lnTo>
                      <a:pt x="0" y="10800"/>
                    </a:lnTo>
                    <a:close/>
                  </a:path>
                </a:pathLst>
              </a:custGeom>
              <a:noFill/>
              <a:ln w="1524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29" name="Figura"/>
              <p:cNvSpPr/>
              <p:nvPr/>
            </p:nvSpPr>
            <p:spPr>
              <a:xfrm>
                <a:off x="278892" y="0"/>
                <a:ext cx="880873" cy="7010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00"/>
                    </a:moveTo>
                    <a:lnTo>
                      <a:pt x="73" y="9541"/>
                    </a:lnTo>
                    <a:lnTo>
                      <a:pt x="285" y="8324"/>
                    </a:lnTo>
                    <a:lnTo>
                      <a:pt x="630" y="7158"/>
                    </a:lnTo>
                    <a:lnTo>
                      <a:pt x="1098" y="6051"/>
                    </a:lnTo>
                    <a:lnTo>
                      <a:pt x="1682" y="5011"/>
                    </a:lnTo>
                    <a:lnTo>
                      <a:pt x="2373" y="4046"/>
                    </a:lnTo>
                    <a:lnTo>
                      <a:pt x="3164" y="3164"/>
                    </a:lnTo>
                    <a:lnTo>
                      <a:pt x="4046" y="2373"/>
                    </a:lnTo>
                    <a:lnTo>
                      <a:pt x="5011" y="1682"/>
                    </a:lnTo>
                    <a:lnTo>
                      <a:pt x="6051" y="1098"/>
                    </a:lnTo>
                    <a:lnTo>
                      <a:pt x="7158" y="630"/>
                    </a:lnTo>
                    <a:lnTo>
                      <a:pt x="8324" y="285"/>
                    </a:lnTo>
                    <a:lnTo>
                      <a:pt x="9541" y="73"/>
                    </a:lnTo>
                    <a:lnTo>
                      <a:pt x="10800" y="0"/>
                    </a:lnTo>
                    <a:lnTo>
                      <a:pt x="12059" y="73"/>
                    </a:lnTo>
                    <a:lnTo>
                      <a:pt x="13276" y="285"/>
                    </a:lnTo>
                    <a:lnTo>
                      <a:pt x="14442" y="630"/>
                    </a:lnTo>
                    <a:lnTo>
                      <a:pt x="15549" y="1098"/>
                    </a:lnTo>
                    <a:lnTo>
                      <a:pt x="16589" y="1682"/>
                    </a:lnTo>
                    <a:lnTo>
                      <a:pt x="17554" y="2373"/>
                    </a:lnTo>
                    <a:lnTo>
                      <a:pt x="18436" y="3164"/>
                    </a:lnTo>
                    <a:lnTo>
                      <a:pt x="19227" y="4046"/>
                    </a:lnTo>
                    <a:lnTo>
                      <a:pt x="19918" y="5011"/>
                    </a:lnTo>
                    <a:lnTo>
                      <a:pt x="20502" y="6051"/>
                    </a:lnTo>
                    <a:lnTo>
                      <a:pt x="20970" y="7158"/>
                    </a:lnTo>
                    <a:lnTo>
                      <a:pt x="21315" y="8324"/>
                    </a:lnTo>
                    <a:lnTo>
                      <a:pt x="21527" y="9541"/>
                    </a:lnTo>
                    <a:lnTo>
                      <a:pt x="21600" y="10800"/>
                    </a:lnTo>
                    <a:lnTo>
                      <a:pt x="21527" y="12059"/>
                    </a:lnTo>
                    <a:lnTo>
                      <a:pt x="21315" y="13276"/>
                    </a:lnTo>
                    <a:lnTo>
                      <a:pt x="20970" y="14442"/>
                    </a:lnTo>
                    <a:lnTo>
                      <a:pt x="20502" y="15549"/>
                    </a:lnTo>
                    <a:lnTo>
                      <a:pt x="19918" y="16589"/>
                    </a:lnTo>
                    <a:lnTo>
                      <a:pt x="19227" y="17554"/>
                    </a:lnTo>
                    <a:lnTo>
                      <a:pt x="18436" y="18436"/>
                    </a:lnTo>
                    <a:lnTo>
                      <a:pt x="17554" y="19227"/>
                    </a:lnTo>
                    <a:lnTo>
                      <a:pt x="16589" y="19918"/>
                    </a:lnTo>
                    <a:lnTo>
                      <a:pt x="15549" y="20502"/>
                    </a:lnTo>
                    <a:lnTo>
                      <a:pt x="14442" y="20970"/>
                    </a:lnTo>
                    <a:lnTo>
                      <a:pt x="13276" y="21315"/>
                    </a:lnTo>
                    <a:lnTo>
                      <a:pt x="12059" y="21527"/>
                    </a:lnTo>
                    <a:lnTo>
                      <a:pt x="10800" y="21600"/>
                    </a:lnTo>
                    <a:lnTo>
                      <a:pt x="9541" y="21527"/>
                    </a:lnTo>
                    <a:lnTo>
                      <a:pt x="8324" y="21315"/>
                    </a:lnTo>
                    <a:lnTo>
                      <a:pt x="7158" y="20970"/>
                    </a:lnTo>
                    <a:lnTo>
                      <a:pt x="6051" y="20502"/>
                    </a:lnTo>
                    <a:lnTo>
                      <a:pt x="5011" y="19918"/>
                    </a:lnTo>
                    <a:lnTo>
                      <a:pt x="4046" y="19227"/>
                    </a:lnTo>
                    <a:lnTo>
                      <a:pt x="3164" y="18436"/>
                    </a:lnTo>
                    <a:lnTo>
                      <a:pt x="2373" y="17554"/>
                    </a:lnTo>
                    <a:lnTo>
                      <a:pt x="1682" y="16589"/>
                    </a:lnTo>
                    <a:lnTo>
                      <a:pt x="1098" y="15549"/>
                    </a:lnTo>
                    <a:lnTo>
                      <a:pt x="630" y="14442"/>
                    </a:lnTo>
                    <a:lnTo>
                      <a:pt x="285" y="13276"/>
                    </a:lnTo>
                    <a:lnTo>
                      <a:pt x="73" y="12059"/>
                    </a:lnTo>
                    <a:lnTo>
                      <a:pt x="0" y="10800"/>
                    </a:lnTo>
                    <a:close/>
                  </a:path>
                </a:pathLst>
              </a:custGeom>
              <a:noFill/>
              <a:ln w="1524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631" name="object 19" descr="object 19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011423" y="972248"/>
              <a:ext cx="327622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32" name="object 20" descr="object 20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041904" y="1004290"/>
              <a:ext cx="266751" cy="30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33" name="object 21" descr="object 21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064764" y="987552"/>
              <a:ext cx="225553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35" name="object 22"/>
          <p:cNvSpPr txBox="1"/>
          <p:nvPr/>
        </p:nvSpPr>
        <p:spPr>
          <a:xfrm>
            <a:off x="10147806" y="3183636"/>
            <a:ext cx="742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z="7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grpSp>
        <p:nvGrpSpPr>
          <p:cNvPr id="725" name="object 23"/>
          <p:cNvGrpSpPr/>
          <p:nvPr/>
        </p:nvGrpSpPr>
        <p:grpSpPr>
          <a:xfrm>
            <a:off x="5963411" y="106717"/>
            <a:ext cx="4087344" cy="6059449"/>
            <a:chOff x="0" y="0"/>
            <a:chExt cx="4087343" cy="6059448"/>
          </a:xfrm>
        </p:grpSpPr>
        <p:pic>
          <p:nvPicPr>
            <p:cNvPr id="636" name="object 24" descr="object 24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287780" y="3230778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37" name="object 25" descr="object 25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321308" y="3264369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38" name="object 26" descr="object 26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313688" y="3256750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39" name="object 27" descr="object 27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735324" y="4704511"/>
              <a:ext cx="190424" cy="2042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40" name="object 28"/>
            <p:cNvSpPr/>
            <p:nvPr/>
          </p:nvSpPr>
          <p:spPr>
            <a:xfrm>
              <a:off x="3768852" y="4738077"/>
              <a:ext cx="73153" cy="86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6597" y="848"/>
                  </a:lnTo>
                  <a:lnTo>
                    <a:pt x="3164" y="3162"/>
                  </a:lnTo>
                  <a:lnTo>
                    <a:pt x="849" y="6595"/>
                  </a:lnTo>
                  <a:lnTo>
                    <a:pt x="0" y="10800"/>
                  </a:lnTo>
                  <a:lnTo>
                    <a:pt x="849" y="15005"/>
                  </a:lnTo>
                  <a:lnTo>
                    <a:pt x="3164" y="18438"/>
                  </a:lnTo>
                  <a:lnTo>
                    <a:pt x="6597" y="20752"/>
                  </a:lnTo>
                  <a:lnTo>
                    <a:pt x="10800" y="21600"/>
                  </a:lnTo>
                  <a:lnTo>
                    <a:pt x="15003" y="20752"/>
                  </a:lnTo>
                  <a:lnTo>
                    <a:pt x="18436" y="18438"/>
                  </a:lnTo>
                  <a:lnTo>
                    <a:pt x="20751" y="15005"/>
                  </a:lnTo>
                  <a:lnTo>
                    <a:pt x="21600" y="10800"/>
                  </a:lnTo>
                  <a:lnTo>
                    <a:pt x="20751" y="6595"/>
                  </a:lnTo>
                  <a:lnTo>
                    <a:pt x="18436" y="3162"/>
                  </a:lnTo>
                  <a:lnTo>
                    <a:pt x="15003" y="84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41" name="object 29"/>
            <p:cNvSpPr/>
            <p:nvPr/>
          </p:nvSpPr>
          <p:spPr>
            <a:xfrm>
              <a:off x="3768852" y="4738077"/>
              <a:ext cx="73153" cy="86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5"/>
                  </a:lnTo>
                  <a:lnTo>
                    <a:pt x="3164" y="3162"/>
                  </a:lnTo>
                  <a:lnTo>
                    <a:pt x="6597" y="848"/>
                  </a:lnTo>
                  <a:lnTo>
                    <a:pt x="10800" y="0"/>
                  </a:lnTo>
                  <a:lnTo>
                    <a:pt x="15003" y="848"/>
                  </a:lnTo>
                  <a:lnTo>
                    <a:pt x="18436" y="3162"/>
                  </a:lnTo>
                  <a:lnTo>
                    <a:pt x="20751" y="6595"/>
                  </a:lnTo>
                  <a:lnTo>
                    <a:pt x="21600" y="10800"/>
                  </a:lnTo>
                  <a:lnTo>
                    <a:pt x="20751" y="15005"/>
                  </a:lnTo>
                  <a:lnTo>
                    <a:pt x="18436" y="18438"/>
                  </a:lnTo>
                  <a:lnTo>
                    <a:pt x="15003" y="20752"/>
                  </a:lnTo>
                  <a:lnTo>
                    <a:pt x="10800" y="21600"/>
                  </a:lnTo>
                  <a:lnTo>
                    <a:pt x="6597" y="20752"/>
                  </a:lnTo>
                  <a:lnTo>
                    <a:pt x="3164" y="18438"/>
                  </a:lnTo>
                  <a:lnTo>
                    <a:pt x="849" y="15005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642" name="object 30" descr="object 30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333244" y="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43" name="object 31" descr="object 31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366772" y="33488"/>
              <a:ext cx="208789" cy="2194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44" name="object 32" descr="object 32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359152" y="25869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45" name="object 33" descr="object 33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98120" y="155752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46" name="object 34" descr="object 34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31648" y="1591018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47" name="object 35" descr="object 35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24028" y="1583398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48" name="object 36" descr="object 36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601724" y="3985259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49" name="object 37" descr="object 37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635252" y="4018750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50" name="object 38" descr="object 38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627632" y="4011130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51" name="object 39" descr="object 39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6012" y="381914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52" name="object 40" descr="object 40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29540" y="3852633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53" name="object 41" descr="object 41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21920" y="3845013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54" name="object 42" descr="object 42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94944" y="5042915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55" name="object 43" descr="object 43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28472" y="5076406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56" name="object 44" descr="object 44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20852" y="5068786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57" name="object 45" descr="object 45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1440" y="278739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58" name="object 46" descr="object 46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24968" y="2820886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59" name="object 47" descr="object 47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17348" y="2813265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60" name="object 48" descr="object 48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496568" y="211074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61" name="object 49" descr="object 49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530096" y="2144230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62" name="object 50" descr="object 50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522476" y="2136609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63" name="object 51" descr="object 51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488692" y="278739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64" name="object 52" descr="object 52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522220" y="2820886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65" name="object 53" descr="object 53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514600" y="2813265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66" name="object 54" descr="object 54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726180" y="101955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67" name="object 55" descr="object 55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759709" y="1053045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68" name="object 56" descr="object 56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752089" y="1045426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69" name="object 57" descr="object 57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761233" y="4747259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70" name="object 58" descr="object 58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794760" y="4780750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71" name="object 59"/>
            <p:cNvSpPr/>
            <p:nvPr/>
          </p:nvSpPr>
          <p:spPr>
            <a:xfrm>
              <a:off x="3794760" y="4780750"/>
              <a:ext cx="208788" cy="219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7"/>
                  </a:lnTo>
                  <a:lnTo>
                    <a:pt x="3163" y="3164"/>
                  </a:lnTo>
                  <a:lnTo>
                    <a:pt x="6596" y="849"/>
                  </a:lnTo>
                  <a:lnTo>
                    <a:pt x="10800" y="0"/>
                  </a:lnTo>
                  <a:lnTo>
                    <a:pt x="15004" y="849"/>
                  </a:lnTo>
                  <a:lnTo>
                    <a:pt x="18437" y="3164"/>
                  </a:lnTo>
                  <a:lnTo>
                    <a:pt x="20751" y="6597"/>
                  </a:lnTo>
                  <a:lnTo>
                    <a:pt x="21600" y="10800"/>
                  </a:lnTo>
                  <a:lnTo>
                    <a:pt x="20751" y="15003"/>
                  </a:lnTo>
                  <a:lnTo>
                    <a:pt x="18437" y="18436"/>
                  </a:lnTo>
                  <a:lnTo>
                    <a:pt x="15004" y="20751"/>
                  </a:lnTo>
                  <a:lnTo>
                    <a:pt x="10800" y="21600"/>
                  </a:lnTo>
                  <a:lnTo>
                    <a:pt x="6596" y="20751"/>
                  </a:lnTo>
                  <a:lnTo>
                    <a:pt x="3163" y="18436"/>
                  </a:lnTo>
                  <a:lnTo>
                    <a:pt x="849" y="15003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672" name="object 60" descr="object 60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333244" y="5721057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73" name="object 61" descr="object 61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366772" y="5754586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74" name="object 62" descr="object 62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359152" y="5746965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75" name="object 63" descr="object 63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51104" y="200101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76" name="object 64" descr="object 64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84632" y="2034502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77" name="object 65" descr="object 65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77012" y="2026882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78" name="object 66" descr="object 66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586484" y="349453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79" name="object 67" descr="object 67"/>
            <p:cNvPicPr>
              <a:picLocks noChangeAspect="1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620012" y="3528021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80" name="object 68" descr="object 68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612392" y="3520401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81" name="object 69" descr="object 69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03732" y="47244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82" name="object 70" descr="object 70"/>
            <p:cNvPicPr>
              <a:picLocks noChangeAspect="1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37260" y="505930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83" name="object 71" descr="object 71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29640" y="498309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84" name="object 72" descr="object 72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84632" y="3857142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85" name="object 73" descr="object 73"/>
            <p:cNvPicPr>
              <a:picLocks noChangeAspect="1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18160" y="3890733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86" name="object 74" descr="object 74"/>
            <p:cNvPicPr>
              <a:picLocks noChangeAspect="1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10540" y="3883113"/>
              <a:ext cx="224028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87" name="object 75" descr="object 75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810512" y="235000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88" name="object 76" descr="object 76"/>
            <p:cNvPicPr>
              <a:picLocks noChangeAspect="1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844040" y="2383498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89" name="object 77" descr="object 77"/>
            <p:cNvPicPr>
              <a:picLocks noChangeAspect="1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836420" y="2375877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90" name="object 78" descr="object 78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48868" y="536291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91" name="object 79" descr="object 79"/>
            <p:cNvPicPr>
              <a:picLocks noChangeAspect="1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882396" y="5396445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92" name="object 80" descr="object 80"/>
            <p:cNvPicPr>
              <a:picLocks noChangeAspect="1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74776" y="5388825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93" name="object 81" descr="object 81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840736" y="172212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94" name="object 82" descr="object 82"/>
            <p:cNvPicPr>
              <a:picLocks noChangeAspect="1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874264" y="1755609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95" name="object 83" descr="object 83"/>
            <p:cNvPicPr>
              <a:picLocks noChangeAspect="1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866644" y="1747989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96" name="object 84" descr="object 84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903220" y="405831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97" name="object 85" descr="object 85"/>
            <p:cNvPicPr>
              <a:picLocks noChangeAspect="1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936748" y="4091901"/>
              <a:ext cx="208789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98" name="object 86" descr="object 86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929128" y="4084281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99" name="object 87" descr="object 87"/>
            <p:cNvPicPr>
              <a:picLocks noChangeAspect="1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679448" y="4219918"/>
              <a:ext cx="851929" cy="16398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721" name="object 88"/>
            <p:cNvGrpSpPr/>
            <p:nvPr/>
          </p:nvGrpSpPr>
          <p:grpSpPr>
            <a:xfrm>
              <a:off x="1733169" y="4235538"/>
              <a:ext cx="675514" cy="1460780"/>
              <a:chOff x="0" y="0"/>
              <a:chExt cx="675513" cy="1460779"/>
            </a:xfrm>
          </p:grpSpPr>
          <p:sp>
            <p:nvSpPr>
              <p:cNvPr id="700" name="Figura"/>
              <p:cNvSpPr/>
              <p:nvPr/>
            </p:nvSpPr>
            <p:spPr>
              <a:xfrm>
                <a:off x="0" y="0"/>
                <a:ext cx="32640" cy="51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564" y="0"/>
                    </a:moveTo>
                    <a:lnTo>
                      <a:pt x="0" y="2234"/>
                    </a:lnTo>
                    <a:lnTo>
                      <a:pt x="13952" y="21600"/>
                    </a:lnTo>
                    <a:lnTo>
                      <a:pt x="21600" y="19366"/>
                    </a:lnTo>
                    <a:lnTo>
                      <a:pt x="7564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01" name="Figura"/>
              <p:cNvSpPr/>
              <p:nvPr/>
            </p:nvSpPr>
            <p:spPr>
              <a:xfrm>
                <a:off x="36957" y="80898"/>
                <a:ext cx="32640" cy="51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48" y="0"/>
                    </a:moveTo>
                    <a:lnTo>
                      <a:pt x="0" y="2187"/>
                    </a:lnTo>
                    <a:lnTo>
                      <a:pt x="13952" y="21600"/>
                    </a:lnTo>
                    <a:lnTo>
                      <a:pt x="21600" y="19413"/>
                    </a:lnTo>
                    <a:lnTo>
                      <a:pt x="7648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02" name="Figura"/>
              <p:cNvSpPr/>
              <p:nvPr/>
            </p:nvSpPr>
            <p:spPr>
              <a:xfrm>
                <a:off x="73914" y="161671"/>
                <a:ext cx="32639" cy="51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48" y="0"/>
                    </a:moveTo>
                    <a:lnTo>
                      <a:pt x="0" y="2234"/>
                    </a:lnTo>
                    <a:lnTo>
                      <a:pt x="13952" y="21600"/>
                    </a:lnTo>
                    <a:lnTo>
                      <a:pt x="21600" y="19366"/>
                    </a:lnTo>
                    <a:lnTo>
                      <a:pt x="7648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03" name="Figura"/>
              <p:cNvSpPr/>
              <p:nvPr/>
            </p:nvSpPr>
            <p:spPr>
              <a:xfrm>
                <a:off x="110871" y="242570"/>
                <a:ext cx="32640" cy="51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48" y="0"/>
                    </a:moveTo>
                    <a:lnTo>
                      <a:pt x="0" y="2240"/>
                    </a:lnTo>
                    <a:lnTo>
                      <a:pt x="13951" y="21600"/>
                    </a:lnTo>
                    <a:lnTo>
                      <a:pt x="21600" y="19413"/>
                    </a:lnTo>
                    <a:lnTo>
                      <a:pt x="7648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04" name="Figura"/>
              <p:cNvSpPr/>
              <p:nvPr/>
            </p:nvSpPr>
            <p:spPr>
              <a:xfrm>
                <a:off x="147827" y="323469"/>
                <a:ext cx="32641" cy="51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49" y="0"/>
                    </a:moveTo>
                    <a:lnTo>
                      <a:pt x="0" y="2187"/>
                    </a:lnTo>
                    <a:lnTo>
                      <a:pt x="13952" y="21600"/>
                    </a:lnTo>
                    <a:lnTo>
                      <a:pt x="21600" y="19360"/>
                    </a:lnTo>
                    <a:lnTo>
                      <a:pt x="7649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05" name="Figura"/>
              <p:cNvSpPr/>
              <p:nvPr/>
            </p:nvSpPr>
            <p:spPr>
              <a:xfrm>
                <a:off x="184785" y="404241"/>
                <a:ext cx="32766" cy="51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19" y="0"/>
                    </a:moveTo>
                    <a:lnTo>
                      <a:pt x="0" y="2240"/>
                    </a:lnTo>
                    <a:lnTo>
                      <a:pt x="13982" y="21600"/>
                    </a:lnTo>
                    <a:lnTo>
                      <a:pt x="21600" y="19413"/>
                    </a:lnTo>
                    <a:lnTo>
                      <a:pt x="7619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06" name="Figura"/>
              <p:cNvSpPr/>
              <p:nvPr/>
            </p:nvSpPr>
            <p:spPr>
              <a:xfrm>
                <a:off x="221742" y="485140"/>
                <a:ext cx="32767" cy="51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19" y="0"/>
                    </a:moveTo>
                    <a:lnTo>
                      <a:pt x="0" y="2187"/>
                    </a:lnTo>
                    <a:lnTo>
                      <a:pt x="13981" y="21600"/>
                    </a:lnTo>
                    <a:lnTo>
                      <a:pt x="21600" y="19360"/>
                    </a:lnTo>
                    <a:lnTo>
                      <a:pt x="7619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07" name="Figura"/>
              <p:cNvSpPr/>
              <p:nvPr/>
            </p:nvSpPr>
            <p:spPr>
              <a:xfrm>
                <a:off x="258825" y="565912"/>
                <a:ext cx="32641" cy="51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564" y="0"/>
                    </a:moveTo>
                    <a:lnTo>
                      <a:pt x="0" y="2234"/>
                    </a:lnTo>
                    <a:lnTo>
                      <a:pt x="13952" y="21600"/>
                    </a:lnTo>
                    <a:lnTo>
                      <a:pt x="21600" y="19366"/>
                    </a:lnTo>
                    <a:lnTo>
                      <a:pt x="7564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08" name="Figura"/>
              <p:cNvSpPr/>
              <p:nvPr/>
            </p:nvSpPr>
            <p:spPr>
              <a:xfrm>
                <a:off x="295783" y="646811"/>
                <a:ext cx="32640" cy="51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48" y="0"/>
                    </a:moveTo>
                    <a:lnTo>
                      <a:pt x="0" y="2187"/>
                    </a:lnTo>
                    <a:lnTo>
                      <a:pt x="13952" y="21600"/>
                    </a:lnTo>
                    <a:lnTo>
                      <a:pt x="21600" y="19413"/>
                    </a:lnTo>
                    <a:lnTo>
                      <a:pt x="7648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09" name="Figura"/>
              <p:cNvSpPr/>
              <p:nvPr/>
            </p:nvSpPr>
            <p:spPr>
              <a:xfrm>
                <a:off x="332740" y="727583"/>
                <a:ext cx="32639" cy="51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48" y="0"/>
                    </a:moveTo>
                    <a:lnTo>
                      <a:pt x="0" y="2234"/>
                    </a:lnTo>
                    <a:lnTo>
                      <a:pt x="13952" y="21600"/>
                    </a:lnTo>
                    <a:lnTo>
                      <a:pt x="21600" y="19366"/>
                    </a:lnTo>
                    <a:lnTo>
                      <a:pt x="7648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10" name="Figura"/>
              <p:cNvSpPr/>
              <p:nvPr/>
            </p:nvSpPr>
            <p:spPr>
              <a:xfrm>
                <a:off x="369697" y="808482"/>
                <a:ext cx="32640" cy="51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48" y="0"/>
                    </a:moveTo>
                    <a:lnTo>
                      <a:pt x="0" y="2240"/>
                    </a:lnTo>
                    <a:lnTo>
                      <a:pt x="13951" y="21600"/>
                    </a:lnTo>
                    <a:lnTo>
                      <a:pt x="21600" y="19413"/>
                    </a:lnTo>
                    <a:lnTo>
                      <a:pt x="7648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11" name="Figura"/>
              <p:cNvSpPr/>
              <p:nvPr/>
            </p:nvSpPr>
            <p:spPr>
              <a:xfrm>
                <a:off x="406653" y="889381"/>
                <a:ext cx="32641" cy="51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49" y="0"/>
                    </a:moveTo>
                    <a:lnTo>
                      <a:pt x="0" y="2187"/>
                    </a:lnTo>
                    <a:lnTo>
                      <a:pt x="13952" y="21600"/>
                    </a:lnTo>
                    <a:lnTo>
                      <a:pt x="21600" y="19360"/>
                    </a:lnTo>
                    <a:lnTo>
                      <a:pt x="7649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12" name="Figura"/>
              <p:cNvSpPr/>
              <p:nvPr/>
            </p:nvSpPr>
            <p:spPr>
              <a:xfrm>
                <a:off x="443611" y="970153"/>
                <a:ext cx="32766" cy="51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19" y="0"/>
                    </a:moveTo>
                    <a:lnTo>
                      <a:pt x="0" y="2234"/>
                    </a:lnTo>
                    <a:lnTo>
                      <a:pt x="13982" y="21600"/>
                    </a:lnTo>
                    <a:lnTo>
                      <a:pt x="21600" y="19366"/>
                    </a:lnTo>
                    <a:lnTo>
                      <a:pt x="7619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13" name="Figura"/>
              <p:cNvSpPr/>
              <p:nvPr/>
            </p:nvSpPr>
            <p:spPr>
              <a:xfrm>
                <a:off x="480568" y="1051052"/>
                <a:ext cx="32767" cy="51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19" y="0"/>
                    </a:moveTo>
                    <a:lnTo>
                      <a:pt x="0" y="2187"/>
                    </a:lnTo>
                    <a:lnTo>
                      <a:pt x="13981" y="21600"/>
                    </a:lnTo>
                    <a:lnTo>
                      <a:pt x="21600" y="19413"/>
                    </a:lnTo>
                    <a:lnTo>
                      <a:pt x="7619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14" name="Figura"/>
              <p:cNvSpPr/>
              <p:nvPr/>
            </p:nvSpPr>
            <p:spPr>
              <a:xfrm>
                <a:off x="517525" y="1131824"/>
                <a:ext cx="32767" cy="51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19" y="0"/>
                    </a:moveTo>
                    <a:lnTo>
                      <a:pt x="0" y="2234"/>
                    </a:lnTo>
                    <a:lnTo>
                      <a:pt x="13981" y="21600"/>
                    </a:lnTo>
                    <a:lnTo>
                      <a:pt x="21600" y="19366"/>
                    </a:lnTo>
                    <a:lnTo>
                      <a:pt x="7619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15" name="Figura"/>
              <p:cNvSpPr/>
              <p:nvPr/>
            </p:nvSpPr>
            <p:spPr>
              <a:xfrm>
                <a:off x="554609" y="1212723"/>
                <a:ext cx="32640" cy="514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48" y="0"/>
                    </a:moveTo>
                    <a:lnTo>
                      <a:pt x="0" y="2238"/>
                    </a:lnTo>
                    <a:lnTo>
                      <a:pt x="13952" y="21600"/>
                    </a:lnTo>
                    <a:lnTo>
                      <a:pt x="21600" y="19383"/>
                    </a:lnTo>
                    <a:lnTo>
                      <a:pt x="7648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16" name="Figura"/>
              <p:cNvSpPr/>
              <p:nvPr/>
            </p:nvSpPr>
            <p:spPr>
              <a:xfrm>
                <a:off x="591566" y="1293558"/>
                <a:ext cx="32639" cy="514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48" y="0"/>
                    </a:moveTo>
                    <a:lnTo>
                      <a:pt x="0" y="2217"/>
                    </a:lnTo>
                    <a:lnTo>
                      <a:pt x="13952" y="21600"/>
                    </a:lnTo>
                    <a:lnTo>
                      <a:pt x="21600" y="19389"/>
                    </a:lnTo>
                    <a:lnTo>
                      <a:pt x="7648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17" name="Figura"/>
              <p:cNvSpPr/>
              <p:nvPr/>
            </p:nvSpPr>
            <p:spPr>
              <a:xfrm>
                <a:off x="606298" y="1394122"/>
                <a:ext cx="68185" cy="66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141" y="0"/>
                    </a:moveTo>
                    <a:lnTo>
                      <a:pt x="0" y="4282"/>
                    </a:lnTo>
                    <a:lnTo>
                      <a:pt x="21001" y="21600"/>
                    </a:lnTo>
                    <a:lnTo>
                      <a:pt x="21600" y="3743"/>
                    </a:lnTo>
                    <a:lnTo>
                      <a:pt x="10822" y="3743"/>
                    </a:lnTo>
                    <a:lnTo>
                      <a:pt x="9141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18" name="Figura"/>
              <p:cNvSpPr/>
              <p:nvPr/>
            </p:nvSpPr>
            <p:spPr>
              <a:xfrm>
                <a:off x="635153" y="1388859"/>
                <a:ext cx="16739" cy="168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831" y="0"/>
                    </a:moveTo>
                    <a:lnTo>
                      <a:pt x="0" y="6761"/>
                    </a:lnTo>
                    <a:lnTo>
                      <a:pt x="6850" y="21600"/>
                    </a:lnTo>
                    <a:lnTo>
                      <a:pt x="21600" y="14829"/>
                    </a:lnTo>
                    <a:lnTo>
                      <a:pt x="14831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19" name="Figura"/>
              <p:cNvSpPr/>
              <p:nvPr/>
            </p:nvSpPr>
            <p:spPr>
              <a:xfrm>
                <a:off x="640461" y="1375638"/>
                <a:ext cx="35053" cy="30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3811" y="9508"/>
                    </a:lnTo>
                    <a:lnTo>
                      <a:pt x="7043" y="17809"/>
                    </a:lnTo>
                    <a:lnTo>
                      <a:pt x="0" y="21600"/>
                    </a:lnTo>
                    <a:lnTo>
                      <a:pt x="2096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20" name="Figura"/>
              <p:cNvSpPr/>
              <p:nvPr/>
            </p:nvSpPr>
            <p:spPr>
              <a:xfrm>
                <a:off x="628523" y="1374406"/>
                <a:ext cx="18124" cy="197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773" y="0"/>
                    </a:moveTo>
                    <a:lnTo>
                      <a:pt x="0" y="5788"/>
                    </a:lnTo>
                    <a:lnTo>
                      <a:pt x="7902" y="21600"/>
                    </a:lnTo>
                    <a:lnTo>
                      <a:pt x="21600" y="15834"/>
                    </a:lnTo>
                    <a:lnTo>
                      <a:pt x="13773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24" name="object 89"/>
            <p:cNvGrpSpPr/>
            <p:nvPr/>
          </p:nvGrpSpPr>
          <p:grpSpPr>
            <a:xfrm>
              <a:off x="-1" y="3648418"/>
              <a:ext cx="1377697" cy="2048256"/>
              <a:chOff x="0" y="0"/>
              <a:chExt cx="1377695" cy="2048255"/>
            </a:xfrm>
          </p:grpSpPr>
          <p:sp>
            <p:nvSpPr>
              <p:cNvPr id="722" name="Figura"/>
              <p:cNvSpPr/>
              <p:nvPr/>
            </p:nvSpPr>
            <p:spPr>
              <a:xfrm>
                <a:off x="496824" y="1348739"/>
                <a:ext cx="880872" cy="6995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00"/>
                    </a:moveTo>
                    <a:lnTo>
                      <a:pt x="73" y="9540"/>
                    </a:lnTo>
                    <a:lnTo>
                      <a:pt x="285" y="8324"/>
                    </a:lnTo>
                    <a:lnTo>
                      <a:pt x="630" y="7158"/>
                    </a:lnTo>
                    <a:lnTo>
                      <a:pt x="1098" y="6050"/>
                    </a:lnTo>
                    <a:lnTo>
                      <a:pt x="1682" y="5010"/>
                    </a:lnTo>
                    <a:lnTo>
                      <a:pt x="2373" y="4045"/>
                    </a:lnTo>
                    <a:lnTo>
                      <a:pt x="3164" y="3163"/>
                    </a:lnTo>
                    <a:lnTo>
                      <a:pt x="4046" y="2373"/>
                    </a:lnTo>
                    <a:lnTo>
                      <a:pt x="5011" y="1681"/>
                    </a:lnTo>
                    <a:lnTo>
                      <a:pt x="6051" y="1098"/>
                    </a:lnTo>
                    <a:lnTo>
                      <a:pt x="7158" y="630"/>
                    </a:lnTo>
                    <a:lnTo>
                      <a:pt x="8324" y="285"/>
                    </a:lnTo>
                    <a:lnTo>
                      <a:pt x="9541" y="73"/>
                    </a:lnTo>
                    <a:lnTo>
                      <a:pt x="10800" y="0"/>
                    </a:lnTo>
                    <a:lnTo>
                      <a:pt x="12059" y="73"/>
                    </a:lnTo>
                    <a:lnTo>
                      <a:pt x="13276" y="285"/>
                    </a:lnTo>
                    <a:lnTo>
                      <a:pt x="14442" y="630"/>
                    </a:lnTo>
                    <a:lnTo>
                      <a:pt x="15549" y="1098"/>
                    </a:lnTo>
                    <a:lnTo>
                      <a:pt x="16589" y="1681"/>
                    </a:lnTo>
                    <a:lnTo>
                      <a:pt x="17554" y="2373"/>
                    </a:lnTo>
                    <a:lnTo>
                      <a:pt x="18436" y="3163"/>
                    </a:lnTo>
                    <a:lnTo>
                      <a:pt x="19227" y="4045"/>
                    </a:lnTo>
                    <a:lnTo>
                      <a:pt x="19918" y="5010"/>
                    </a:lnTo>
                    <a:lnTo>
                      <a:pt x="20502" y="6050"/>
                    </a:lnTo>
                    <a:lnTo>
                      <a:pt x="20970" y="7158"/>
                    </a:lnTo>
                    <a:lnTo>
                      <a:pt x="21315" y="8324"/>
                    </a:lnTo>
                    <a:lnTo>
                      <a:pt x="21527" y="9540"/>
                    </a:lnTo>
                    <a:lnTo>
                      <a:pt x="21600" y="10800"/>
                    </a:lnTo>
                    <a:lnTo>
                      <a:pt x="21527" y="12060"/>
                    </a:lnTo>
                    <a:lnTo>
                      <a:pt x="21315" y="13276"/>
                    </a:lnTo>
                    <a:lnTo>
                      <a:pt x="20970" y="14442"/>
                    </a:lnTo>
                    <a:lnTo>
                      <a:pt x="20502" y="15550"/>
                    </a:lnTo>
                    <a:lnTo>
                      <a:pt x="19918" y="16590"/>
                    </a:lnTo>
                    <a:lnTo>
                      <a:pt x="19227" y="17555"/>
                    </a:lnTo>
                    <a:lnTo>
                      <a:pt x="18436" y="18437"/>
                    </a:lnTo>
                    <a:lnTo>
                      <a:pt x="17554" y="19227"/>
                    </a:lnTo>
                    <a:lnTo>
                      <a:pt x="16589" y="19919"/>
                    </a:lnTo>
                    <a:lnTo>
                      <a:pt x="15549" y="20502"/>
                    </a:lnTo>
                    <a:lnTo>
                      <a:pt x="14442" y="20970"/>
                    </a:lnTo>
                    <a:lnTo>
                      <a:pt x="13276" y="21315"/>
                    </a:lnTo>
                    <a:lnTo>
                      <a:pt x="12059" y="21527"/>
                    </a:lnTo>
                    <a:lnTo>
                      <a:pt x="10800" y="21600"/>
                    </a:lnTo>
                    <a:lnTo>
                      <a:pt x="9541" y="21527"/>
                    </a:lnTo>
                    <a:lnTo>
                      <a:pt x="8324" y="21315"/>
                    </a:lnTo>
                    <a:lnTo>
                      <a:pt x="7158" y="20970"/>
                    </a:lnTo>
                    <a:lnTo>
                      <a:pt x="6051" y="20502"/>
                    </a:lnTo>
                    <a:lnTo>
                      <a:pt x="5011" y="19919"/>
                    </a:lnTo>
                    <a:lnTo>
                      <a:pt x="4046" y="19227"/>
                    </a:lnTo>
                    <a:lnTo>
                      <a:pt x="3164" y="18437"/>
                    </a:lnTo>
                    <a:lnTo>
                      <a:pt x="2373" y="17555"/>
                    </a:lnTo>
                    <a:lnTo>
                      <a:pt x="1682" y="16590"/>
                    </a:lnTo>
                    <a:lnTo>
                      <a:pt x="1098" y="15550"/>
                    </a:lnTo>
                    <a:lnTo>
                      <a:pt x="630" y="14442"/>
                    </a:lnTo>
                    <a:lnTo>
                      <a:pt x="285" y="13276"/>
                    </a:lnTo>
                    <a:lnTo>
                      <a:pt x="73" y="12060"/>
                    </a:lnTo>
                    <a:lnTo>
                      <a:pt x="0" y="10800"/>
                    </a:lnTo>
                    <a:close/>
                  </a:path>
                </a:pathLst>
              </a:custGeom>
              <a:noFill/>
              <a:ln w="1524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23" name="Figura"/>
              <p:cNvSpPr/>
              <p:nvPr/>
            </p:nvSpPr>
            <p:spPr>
              <a:xfrm>
                <a:off x="0" y="0"/>
                <a:ext cx="880872" cy="699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00"/>
                    </a:moveTo>
                    <a:lnTo>
                      <a:pt x="73" y="9540"/>
                    </a:lnTo>
                    <a:lnTo>
                      <a:pt x="285" y="8324"/>
                    </a:lnTo>
                    <a:lnTo>
                      <a:pt x="630" y="7158"/>
                    </a:lnTo>
                    <a:lnTo>
                      <a:pt x="1098" y="6050"/>
                    </a:lnTo>
                    <a:lnTo>
                      <a:pt x="1682" y="5010"/>
                    </a:lnTo>
                    <a:lnTo>
                      <a:pt x="2373" y="4045"/>
                    </a:lnTo>
                    <a:lnTo>
                      <a:pt x="3164" y="3163"/>
                    </a:lnTo>
                    <a:lnTo>
                      <a:pt x="4046" y="2373"/>
                    </a:lnTo>
                    <a:lnTo>
                      <a:pt x="5011" y="1681"/>
                    </a:lnTo>
                    <a:lnTo>
                      <a:pt x="6051" y="1098"/>
                    </a:lnTo>
                    <a:lnTo>
                      <a:pt x="7158" y="630"/>
                    </a:lnTo>
                    <a:lnTo>
                      <a:pt x="8324" y="285"/>
                    </a:lnTo>
                    <a:lnTo>
                      <a:pt x="9541" y="73"/>
                    </a:lnTo>
                    <a:lnTo>
                      <a:pt x="10800" y="0"/>
                    </a:lnTo>
                    <a:lnTo>
                      <a:pt x="12059" y="73"/>
                    </a:lnTo>
                    <a:lnTo>
                      <a:pt x="13276" y="285"/>
                    </a:lnTo>
                    <a:lnTo>
                      <a:pt x="14442" y="630"/>
                    </a:lnTo>
                    <a:lnTo>
                      <a:pt x="15549" y="1098"/>
                    </a:lnTo>
                    <a:lnTo>
                      <a:pt x="16589" y="1681"/>
                    </a:lnTo>
                    <a:lnTo>
                      <a:pt x="17554" y="2373"/>
                    </a:lnTo>
                    <a:lnTo>
                      <a:pt x="18436" y="3163"/>
                    </a:lnTo>
                    <a:lnTo>
                      <a:pt x="19227" y="4045"/>
                    </a:lnTo>
                    <a:lnTo>
                      <a:pt x="19918" y="5010"/>
                    </a:lnTo>
                    <a:lnTo>
                      <a:pt x="20502" y="6050"/>
                    </a:lnTo>
                    <a:lnTo>
                      <a:pt x="20970" y="7158"/>
                    </a:lnTo>
                    <a:lnTo>
                      <a:pt x="21315" y="8324"/>
                    </a:lnTo>
                    <a:lnTo>
                      <a:pt x="21527" y="9540"/>
                    </a:lnTo>
                    <a:lnTo>
                      <a:pt x="21600" y="10800"/>
                    </a:lnTo>
                    <a:lnTo>
                      <a:pt x="21527" y="12060"/>
                    </a:lnTo>
                    <a:lnTo>
                      <a:pt x="21315" y="13276"/>
                    </a:lnTo>
                    <a:lnTo>
                      <a:pt x="20970" y="14442"/>
                    </a:lnTo>
                    <a:lnTo>
                      <a:pt x="20502" y="15550"/>
                    </a:lnTo>
                    <a:lnTo>
                      <a:pt x="19918" y="16590"/>
                    </a:lnTo>
                    <a:lnTo>
                      <a:pt x="19227" y="17555"/>
                    </a:lnTo>
                    <a:lnTo>
                      <a:pt x="18436" y="18437"/>
                    </a:lnTo>
                    <a:lnTo>
                      <a:pt x="17554" y="19227"/>
                    </a:lnTo>
                    <a:lnTo>
                      <a:pt x="16589" y="19919"/>
                    </a:lnTo>
                    <a:lnTo>
                      <a:pt x="15549" y="20502"/>
                    </a:lnTo>
                    <a:lnTo>
                      <a:pt x="14442" y="20970"/>
                    </a:lnTo>
                    <a:lnTo>
                      <a:pt x="13276" y="21315"/>
                    </a:lnTo>
                    <a:lnTo>
                      <a:pt x="12059" y="21527"/>
                    </a:lnTo>
                    <a:lnTo>
                      <a:pt x="10800" y="21600"/>
                    </a:lnTo>
                    <a:lnTo>
                      <a:pt x="9541" y="21527"/>
                    </a:lnTo>
                    <a:lnTo>
                      <a:pt x="8324" y="21315"/>
                    </a:lnTo>
                    <a:lnTo>
                      <a:pt x="7158" y="20970"/>
                    </a:lnTo>
                    <a:lnTo>
                      <a:pt x="6051" y="20502"/>
                    </a:lnTo>
                    <a:lnTo>
                      <a:pt x="5011" y="19919"/>
                    </a:lnTo>
                    <a:lnTo>
                      <a:pt x="4046" y="19227"/>
                    </a:lnTo>
                    <a:lnTo>
                      <a:pt x="3164" y="18437"/>
                    </a:lnTo>
                    <a:lnTo>
                      <a:pt x="2373" y="17555"/>
                    </a:lnTo>
                    <a:lnTo>
                      <a:pt x="1682" y="16590"/>
                    </a:lnTo>
                    <a:lnTo>
                      <a:pt x="1098" y="15550"/>
                    </a:lnTo>
                    <a:lnTo>
                      <a:pt x="630" y="14442"/>
                    </a:lnTo>
                    <a:lnTo>
                      <a:pt x="285" y="13276"/>
                    </a:lnTo>
                    <a:lnTo>
                      <a:pt x="73" y="12060"/>
                    </a:lnTo>
                    <a:lnTo>
                      <a:pt x="0" y="10800"/>
                    </a:lnTo>
                    <a:close/>
                  </a:path>
                </a:pathLst>
              </a:custGeom>
              <a:noFill/>
              <a:ln w="1524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pic>
        <p:nvPicPr>
          <p:cNvPr id="726" name="Imagen" descr="Imagen"/>
          <p:cNvPicPr>
            <a:picLocks noChangeAspect="1"/>
          </p:cNvPicPr>
          <p:nvPr/>
        </p:nvPicPr>
        <p:blipFill>
          <a:blip r:embed="rId42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727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4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3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object 2"/>
          <p:cNvSpPr txBox="1"/>
          <p:nvPr>
            <p:ph type="title"/>
          </p:nvPr>
        </p:nvSpPr>
        <p:spPr>
          <a:xfrm>
            <a:off x="839216" y="1831669"/>
            <a:ext cx="9909176" cy="1558926"/>
          </a:xfrm>
          <a:prstGeom prst="rect">
            <a:avLst/>
          </a:prstGeom>
        </p:spPr>
        <p:txBody>
          <a:bodyPr/>
          <a:lstStyle/>
          <a:p>
            <a:pPr indent="12700">
              <a:lnSpc>
                <a:spcPts val="6900"/>
              </a:lnSpc>
              <a:spcBef>
                <a:spcPts val="100"/>
              </a:spcBef>
              <a:defRPr spc="-500" sz="6000"/>
            </a:pPr>
            <a:r>
              <a:t>PRESIÓN </a:t>
            </a:r>
            <a:r>
              <a:rPr spc="-400"/>
              <a:t>SALID</a:t>
            </a:r>
            <a:r>
              <a:t>A D</a:t>
            </a:r>
            <a:r>
              <a:rPr spc="-400"/>
              <a:t>E</a:t>
            </a:r>
            <a:r>
              <a:t> </a:t>
            </a:r>
            <a:r>
              <a:rPr spc="-100"/>
              <a:t>BALÓN</a:t>
            </a:r>
          </a:p>
          <a:p>
            <a:pPr indent="12700">
              <a:lnSpc>
                <a:spcPts val="5000"/>
              </a:lnSpc>
              <a:defRPr spc="100" sz="4400"/>
            </a:pPr>
            <a:r>
              <a:t>A</a:t>
            </a:r>
            <a:r>
              <a:rPr spc="0"/>
              <a:t>N</a:t>
            </a:r>
            <a:r>
              <a:rPr spc="-700"/>
              <a:t>TE</a:t>
            </a:r>
            <a:r>
              <a:rPr spc="-400"/>
              <a:t> 1</a:t>
            </a:r>
            <a:r>
              <a:rPr spc="-600"/>
              <a:t>-</a:t>
            </a:r>
            <a:r>
              <a:rPr spc="-400"/>
              <a:t>3</a:t>
            </a:r>
            <a:r>
              <a:rPr spc="-600"/>
              <a:t>-</a:t>
            </a:r>
            <a:r>
              <a:rPr spc="-400"/>
              <a:t>5</a:t>
            </a:r>
            <a:r>
              <a:rPr spc="-600"/>
              <a:t>-</a:t>
            </a:r>
            <a:r>
              <a:rPr spc="-400"/>
              <a:t>2</a:t>
            </a:r>
          </a:p>
        </p:txBody>
      </p:sp>
      <p:pic>
        <p:nvPicPr>
          <p:cNvPr id="730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731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" name="object 2"/>
          <p:cNvGrpSpPr/>
          <p:nvPr/>
        </p:nvGrpSpPr>
        <p:grpSpPr>
          <a:xfrm>
            <a:off x="3273550" y="2985554"/>
            <a:ext cx="327622" cy="419062"/>
            <a:chOff x="0" y="0"/>
            <a:chExt cx="327621" cy="419061"/>
          </a:xfrm>
        </p:grpSpPr>
        <p:pic>
          <p:nvPicPr>
            <p:cNvPr id="733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907"/>
              <a:ext cx="327622" cy="336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34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481" y="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35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40" y="41110"/>
              <a:ext cx="225553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37" name="object 6"/>
          <p:cNvSpPr txBox="1"/>
          <p:nvPr/>
        </p:nvSpPr>
        <p:spPr>
          <a:xfrm>
            <a:off x="3403472" y="3025519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grpSp>
        <p:nvGrpSpPr>
          <p:cNvPr id="742" name="object 7"/>
          <p:cNvGrpSpPr/>
          <p:nvPr/>
        </p:nvGrpSpPr>
        <p:grpSpPr>
          <a:xfrm>
            <a:off x="10053828" y="3483902"/>
            <a:ext cx="327622" cy="336766"/>
            <a:chOff x="0" y="0"/>
            <a:chExt cx="327621" cy="336765"/>
          </a:xfrm>
        </p:grpSpPr>
        <p:pic>
          <p:nvPicPr>
            <p:cNvPr id="738" name="object 8" descr="object 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27622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39" name="object 9" descr="object 9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0480" y="30416"/>
              <a:ext cx="266751" cy="30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40" name="object 10"/>
            <p:cNvSpPr/>
            <p:nvPr/>
          </p:nvSpPr>
          <p:spPr>
            <a:xfrm>
              <a:off x="60960" y="22820"/>
              <a:ext cx="210312" cy="219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6598" y="849"/>
                  </a:lnTo>
                  <a:lnTo>
                    <a:pt x="3165" y="3164"/>
                  </a:lnTo>
                  <a:lnTo>
                    <a:pt x="849" y="6597"/>
                  </a:lnTo>
                  <a:lnTo>
                    <a:pt x="0" y="10800"/>
                  </a:lnTo>
                  <a:lnTo>
                    <a:pt x="849" y="15003"/>
                  </a:lnTo>
                  <a:lnTo>
                    <a:pt x="3165" y="18436"/>
                  </a:lnTo>
                  <a:lnTo>
                    <a:pt x="6598" y="20751"/>
                  </a:lnTo>
                  <a:lnTo>
                    <a:pt x="10800" y="21600"/>
                  </a:lnTo>
                  <a:lnTo>
                    <a:pt x="15002" y="20751"/>
                  </a:lnTo>
                  <a:lnTo>
                    <a:pt x="18435" y="18436"/>
                  </a:lnTo>
                  <a:lnTo>
                    <a:pt x="20751" y="15003"/>
                  </a:lnTo>
                  <a:lnTo>
                    <a:pt x="21600" y="10800"/>
                  </a:lnTo>
                  <a:lnTo>
                    <a:pt x="20751" y="6597"/>
                  </a:lnTo>
                  <a:lnTo>
                    <a:pt x="18435" y="3164"/>
                  </a:lnTo>
                  <a:lnTo>
                    <a:pt x="15002" y="84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6E7A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41" name="object 11"/>
            <p:cNvSpPr/>
            <p:nvPr/>
          </p:nvSpPr>
          <p:spPr>
            <a:xfrm>
              <a:off x="60960" y="22820"/>
              <a:ext cx="210312" cy="219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7"/>
                  </a:lnTo>
                  <a:lnTo>
                    <a:pt x="3165" y="3164"/>
                  </a:lnTo>
                  <a:lnTo>
                    <a:pt x="6598" y="849"/>
                  </a:lnTo>
                  <a:lnTo>
                    <a:pt x="10800" y="0"/>
                  </a:lnTo>
                  <a:lnTo>
                    <a:pt x="15002" y="849"/>
                  </a:lnTo>
                  <a:lnTo>
                    <a:pt x="18435" y="3164"/>
                  </a:lnTo>
                  <a:lnTo>
                    <a:pt x="20751" y="6597"/>
                  </a:lnTo>
                  <a:lnTo>
                    <a:pt x="21600" y="10800"/>
                  </a:lnTo>
                  <a:lnTo>
                    <a:pt x="20751" y="15003"/>
                  </a:lnTo>
                  <a:lnTo>
                    <a:pt x="18435" y="18436"/>
                  </a:lnTo>
                  <a:lnTo>
                    <a:pt x="15002" y="20751"/>
                  </a:lnTo>
                  <a:lnTo>
                    <a:pt x="10800" y="21600"/>
                  </a:lnTo>
                  <a:lnTo>
                    <a:pt x="6598" y="20751"/>
                  </a:lnTo>
                  <a:lnTo>
                    <a:pt x="3165" y="18436"/>
                  </a:lnTo>
                  <a:lnTo>
                    <a:pt x="849" y="15003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743" name="object 12"/>
          <p:cNvSpPr txBox="1"/>
          <p:nvPr/>
        </p:nvSpPr>
        <p:spPr>
          <a:xfrm>
            <a:off x="10184638" y="3554602"/>
            <a:ext cx="742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z="7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grpSp>
        <p:nvGrpSpPr>
          <p:cNvPr id="807" name="object 13"/>
          <p:cNvGrpSpPr/>
          <p:nvPr/>
        </p:nvGrpSpPr>
        <p:grpSpPr>
          <a:xfrm>
            <a:off x="5957316" y="106718"/>
            <a:ext cx="4235119" cy="6059449"/>
            <a:chOff x="0" y="0"/>
            <a:chExt cx="4235118" cy="6059448"/>
          </a:xfrm>
        </p:grpSpPr>
        <p:pic>
          <p:nvPicPr>
            <p:cNvPr id="744" name="object 14" descr="object 14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455419" y="279339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45" name="object 15" descr="object 15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488947" y="2826982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46" name="object 16" descr="object 16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481328" y="2819361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47" name="object 17" descr="object 17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044695" y="3555517"/>
              <a:ext cx="190424" cy="2027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48" name="object 18"/>
            <p:cNvSpPr/>
            <p:nvPr/>
          </p:nvSpPr>
          <p:spPr>
            <a:xfrm>
              <a:off x="4078224" y="3588981"/>
              <a:ext cx="73153" cy="8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6597" y="847"/>
                  </a:lnTo>
                  <a:lnTo>
                    <a:pt x="3164" y="3158"/>
                  </a:lnTo>
                  <a:lnTo>
                    <a:pt x="849" y="6590"/>
                  </a:lnTo>
                  <a:lnTo>
                    <a:pt x="0" y="10800"/>
                  </a:lnTo>
                  <a:lnTo>
                    <a:pt x="849" y="15010"/>
                  </a:lnTo>
                  <a:lnTo>
                    <a:pt x="3164" y="18442"/>
                  </a:lnTo>
                  <a:lnTo>
                    <a:pt x="6597" y="20753"/>
                  </a:lnTo>
                  <a:lnTo>
                    <a:pt x="10800" y="21600"/>
                  </a:lnTo>
                  <a:lnTo>
                    <a:pt x="15003" y="20753"/>
                  </a:lnTo>
                  <a:lnTo>
                    <a:pt x="18436" y="18442"/>
                  </a:lnTo>
                  <a:lnTo>
                    <a:pt x="20751" y="15010"/>
                  </a:lnTo>
                  <a:lnTo>
                    <a:pt x="21600" y="10800"/>
                  </a:lnTo>
                  <a:lnTo>
                    <a:pt x="20751" y="6590"/>
                  </a:lnTo>
                  <a:lnTo>
                    <a:pt x="18436" y="3158"/>
                  </a:lnTo>
                  <a:lnTo>
                    <a:pt x="15003" y="847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49" name="object 19"/>
            <p:cNvSpPr/>
            <p:nvPr/>
          </p:nvSpPr>
          <p:spPr>
            <a:xfrm>
              <a:off x="4078224" y="3588981"/>
              <a:ext cx="73153" cy="8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0"/>
                  </a:lnTo>
                  <a:lnTo>
                    <a:pt x="3164" y="3158"/>
                  </a:lnTo>
                  <a:lnTo>
                    <a:pt x="6597" y="847"/>
                  </a:lnTo>
                  <a:lnTo>
                    <a:pt x="10800" y="0"/>
                  </a:lnTo>
                  <a:lnTo>
                    <a:pt x="15003" y="847"/>
                  </a:lnTo>
                  <a:lnTo>
                    <a:pt x="18436" y="3158"/>
                  </a:lnTo>
                  <a:lnTo>
                    <a:pt x="20751" y="6590"/>
                  </a:lnTo>
                  <a:lnTo>
                    <a:pt x="21600" y="10800"/>
                  </a:lnTo>
                  <a:lnTo>
                    <a:pt x="20751" y="15010"/>
                  </a:lnTo>
                  <a:lnTo>
                    <a:pt x="18436" y="18442"/>
                  </a:lnTo>
                  <a:lnTo>
                    <a:pt x="15003" y="20753"/>
                  </a:lnTo>
                  <a:lnTo>
                    <a:pt x="10800" y="21600"/>
                  </a:lnTo>
                  <a:lnTo>
                    <a:pt x="6597" y="20753"/>
                  </a:lnTo>
                  <a:lnTo>
                    <a:pt x="3164" y="18442"/>
                  </a:lnTo>
                  <a:lnTo>
                    <a:pt x="849" y="15010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750" name="object 20" descr="object 20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339340" y="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51" name="object 21" descr="object 21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372867" y="33488"/>
              <a:ext cx="208789" cy="2194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52" name="object 22" descr="object 22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365247" y="25869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53" name="object 23" descr="object 23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98932" y="101955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54" name="object 24" descr="object 24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32459" y="1053045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55" name="object 25" descr="object 25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24839" y="1045426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56" name="object 26" descr="object 26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703831" y="376885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57" name="object 27" descr="object 27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737359" y="3802342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58" name="object 28" descr="object 28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729740" y="3794721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59" name="object 29" descr="object 29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4195" y="3738371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60" name="object 30" descr="object 30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7724" y="3771862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61" name="object 31" descr="object 31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0103" y="3764242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62" name="object 32" descr="object 32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95883" y="4814315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63" name="object 33" descr="object 33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29412" y="4847806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64" name="object 34" descr="object 34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21791" y="4840186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65" name="object 35" descr="object 35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0" y="2307336"/>
              <a:ext cx="327622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66" name="object 36" descr="object 36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3527" y="2340826"/>
              <a:ext cx="210312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67" name="object 37" descr="object 37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5908" y="2333205"/>
              <a:ext cx="225552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68" name="object 38" descr="object 38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807464" y="195681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69" name="object 39" descr="object 39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840992" y="1990305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0" name="object 40" descr="object 40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833371" y="1982686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1" name="object 41" descr="object 41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918459" y="280873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2" name="object 42" descr="object 42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951988" y="2842221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3" name="object 43" descr="object 43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944367" y="2834602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4" name="object 44" descr="object 44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732276" y="101955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5" name="object 45" descr="object 45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765804" y="1053045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6" name="object 46" descr="object 46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758183" y="1045426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7" name="object 47" descr="object 47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767328" y="4747259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8" name="object 48" descr="object 48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800855" y="4780750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9" name="object 49" descr="object 49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793235" y="4773130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0" name="object 50" descr="object 50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339340" y="5721057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1" name="object 51" descr="object 51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372867" y="5754586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2" name="object 52" descr="object 52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365247" y="5746965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3" name="object 53" descr="object 53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452371" y="1624482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4" name="object 54" descr="object 54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485900" y="1658074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5" name="object 55" descr="object 55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478280" y="1650454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6" name="object 56" descr="object 56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444495" y="344576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7" name="object 57" descr="object 57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478024" y="3479254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8" name="object 58" descr="object 58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470404" y="3471633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9" name="object 59" descr="object 59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71271" y="2284374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90" name="object 60" descr="object 60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04800" y="2317965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91" name="object 61" descr="object 61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97179" y="2310346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92" name="object 62" descr="object 62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452371" y="4282338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93" name="object 63" descr="object 63"/>
            <p:cNvPicPr>
              <a:picLocks noChangeAspect="1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485900" y="4315930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94" name="object 64" descr="object 64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478280" y="4308309"/>
              <a:ext cx="224028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95" name="object 65" descr="object 65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996183" y="2319426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96" name="object 66" descr="object 66"/>
            <p:cNvPicPr>
              <a:picLocks noChangeAspect="1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029712" y="2353017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97" name="object 67" descr="object 67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022092" y="2345398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98" name="object 68" descr="object 68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74903" y="3518915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99" name="object 69" descr="object 69"/>
            <p:cNvPicPr>
              <a:picLocks noChangeAspect="1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08432" y="3552406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0" name="object 70" descr="object 70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00812" y="3544786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1" name="object 71" descr="object 71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903219" y="149961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2" name="object 72" descr="object 72"/>
            <p:cNvPicPr>
              <a:picLocks noChangeAspect="1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936747" y="1533106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3" name="object 73" descr="object 73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929128" y="1525485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4" name="object 74" descr="object 74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892552" y="417271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5" name="object 75" descr="object 75"/>
            <p:cNvPicPr>
              <a:picLocks noChangeAspect="1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926080" y="4206201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6" name="object 76" descr="object 76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918459" y="4198581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08" name="object 78"/>
          <p:cNvSpPr txBox="1"/>
          <p:nvPr/>
        </p:nvSpPr>
        <p:spPr>
          <a:xfrm>
            <a:off x="1749298" y="364235"/>
            <a:ext cx="216217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pc="-5" sz="1200">
                <a:solidFill>
                  <a:srgbClr val="FFFFFF"/>
                </a:solidFill>
              </a:defRPr>
            </a:pPr>
            <a:r>
              <a:t>PRESIÓN BASE EN SALIDA </a:t>
            </a:r>
            <a:r>
              <a:rPr spc="0"/>
              <a:t>DE </a:t>
            </a:r>
            <a:r>
              <a:rPr spc="5"/>
              <a:t> </a:t>
            </a:r>
            <a:r>
              <a:rPr spc="-10"/>
              <a:t>BALÓN </a:t>
            </a:r>
            <a:r>
              <a:rPr spc="0"/>
              <a:t>ANTE </a:t>
            </a:r>
            <a:r>
              <a:rPr spc="-15"/>
              <a:t>RIVAL </a:t>
            </a:r>
            <a:r>
              <a:t>EN SISTEMA </a:t>
            </a:r>
            <a:r>
              <a:rPr spc="5"/>
              <a:t>1- </a:t>
            </a:r>
            <a:r>
              <a:rPr spc="-260"/>
              <a:t> </a:t>
            </a:r>
            <a:r>
              <a:rPr spc="0"/>
              <a:t>3-5-2.</a:t>
            </a:r>
          </a:p>
        </p:txBody>
      </p:sp>
      <p:pic>
        <p:nvPicPr>
          <p:cNvPr id="809" name="Imagen" descr="Imagen"/>
          <p:cNvPicPr>
            <a:picLocks noChangeAspect="1"/>
          </p:cNvPicPr>
          <p:nvPr/>
        </p:nvPicPr>
        <p:blipFill>
          <a:blip r:embed="rId36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810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7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7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3"/>
          <p:cNvSpPr txBox="1"/>
          <p:nvPr>
            <p:ph type="title"/>
          </p:nvPr>
        </p:nvSpPr>
        <p:spPr>
          <a:xfrm>
            <a:off x="802334" y="2234945"/>
            <a:ext cx="3721736" cy="93980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pc="-400" sz="6000"/>
            </a:lvl1pPr>
          </a:lstStyle>
          <a:p>
            <a:pPr/>
            <a:r>
              <a:t>PLANTILLA</a:t>
            </a:r>
          </a:p>
        </p:txBody>
      </p:sp>
      <p:pic>
        <p:nvPicPr>
          <p:cNvPr id="73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5" name="object 2"/>
          <p:cNvGrpSpPr/>
          <p:nvPr/>
        </p:nvGrpSpPr>
        <p:grpSpPr>
          <a:xfrm>
            <a:off x="3328415" y="2982506"/>
            <a:ext cx="327622" cy="419062"/>
            <a:chOff x="0" y="0"/>
            <a:chExt cx="327621" cy="419061"/>
          </a:xfrm>
        </p:grpSpPr>
        <p:pic>
          <p:nvPicPr>
            <p:cNvPr id="812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907"/>
              <a:ext cx="327622" cy="336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13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479" y="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14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39" y="41110"/>
              <a:ext cx="225553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16" name="object 6"/>
          <p:cNvSpPr txBox="1"/>
          <p:nvPr/>
        </p:nvSpPr>
        <p:spPr>
          <a:xfrm>
            <a:off x="3458335" y="3022092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sp>
        <p:nvSpPr>
          <p:cNvPr id="817" name="object 7"/>
          <p:cNvSpPr txBox="1"/>
          <p:nvPr/>
        </p:nvSpPr>
        <p:spPr>
          <a:xfrm>
            <a:off x="1749298" y="420623"/>
            <a:ext cx="202374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pc="-5" sz="1200">
                <a:solidFill>
                  <a:srgbClr val="FFFFFF"/>
                </a:solidFill>
              </a:defRPr>
            </a:pPr>
            <a:r>
              <a:t>PRESIÓN EN SALIDA </a:t>
            </a:r>
            <a:r>
              <a:rPr spc="0"/>
              <a:t>DE </a:t>
            </a:r>
            <a:r>
              <a:rPr spc="-15"/>
              <a:t>BALÓN </a:t>
            </a:r>
            <a:r>
              <a:rPr spc="-10"/>
              <a:t> </a:t>
            </a:r>
            <a:r>
              <a:rPr spc="0"/>
              <a:t>ANTE </a:t>
            </a:r>
            <a:r>
              <a:rPr spc="-15"/>
              <a:t>RIVAL </a:t>
            </a:r>
            <a:r>
              <a:t>EN SISTEMA </a:t>
            </a:r>
            <a:r>
              <a:rPr spc="0"/>
              <a:t>1-3-5-2 </a:t>
            </a:r>
            <a:r>
              <a:rPr spc="-260"/>
              <a:t> </a:t>
            </a:r>
            <a:r>
              <a:t>EN</a:t>
            </a:r>
            <a:r>
              <a:rPr spc="-10"/>
              <a:t> </a:t>
            </a:r>
            <a:r>
              <a:t>CARRIL</a:t>
            </a:r>
            <a:r>
              <a:rPr spc="5"/>
              <a:t> </a:t>
            </a:r>
            <a:r>
              <a:rPr spc="-15"/>
              <a:t>LATERAL.</a:t>
            </a:r>
          </a:p>
        </p:txBody>
      </p:sp>
      <p:grpSp>
        <p:nvGrpSpPr>
          <p:cNvPr id="863" name="object 8"/>
          <p:cNvGrpSpPr/>
          <p:nvPr/>
        </p:nvGrpSpPr>
        <p:grpSpPr>
          <a:xfrm>
            <a:off x="7498080" y="1842541"/>
            <a:ext cx="2883370" cy="3218664"/>
            <a:chOff x="0" y="0"/>
            <a:chExt cx="2883369" cy="3218663"/>
          </a:xfrm>
        </p:grpSpPr>
        <p:pic>
          <p:nvPicPr>
            <p:cNvPr id="818" name="object 10" descr="object 10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432560" y="0"/>
              <a:ext cx="256109" cy="6933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26" name="object 11"/>
            <p:cNvGrpSpPr/>
            <p:nvPr/>
          </p:nvGrpSpPr>
          <p:grpSpPr>
            <a:xfrm>
              <a:off x="1493266" y="15977"/>
              <a:ext cx="98172" cy="513716"/>
              <a:chOff x="0" y="0"/>
              <a:chExt cx="98171" cy="513715"/>
            </a:xfrm>
          </p:grpSpPr>
          <p:sp>
            <p:nvSpPr>
              <p:cNvPr id="819" name="Figura"/>
              <p:cNvSpPr/>
              <p:nvPr/>
            </p:nvSpPr>
            <p:spPr>
              <a:xfrm>
                <a:off x="0" y="0"/>
                <a:ext cx="18924" cy="51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497" y="0"/>
                    </a:moveTo>
                    <a:lnTo>
                      <a:pt x="0" y="634"/>
                    </a:lnTo>
                    <a:lnTo>
                      <a:pt x="7103" y="21600"/>
                    </a:lnTo>
                    <a:lnTo>
                      <a:pt x="21600" y="20966"/>
                    </a:lnTo>
                    <a:lnTo>
                      <a:pt x="14497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20" name="Figura"/>
              <p:cNvSpPr/>
              <p:nvPr/>
            </p:nvSpPr>
            <p:spPr>
              <a:xfrm>
                <a:off x="10922" y="88265"/>
                <a:ext cx="18797" cy="51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449" y="0"/>
                    </a:moveTo>
                    <a:lnTo>
                      <a:pt x="0" y="634"/>
                    </a:lnTo>
                    <a:lnTo>
                      <a:pt x="7151" y="21600"/>
                    </a:lnTo>
                    <a:lnTo>
                      <a:pt x="21600" y="20966"/>
                    </a:lnTo>
                    <a:lnTo>
                      <a:pt x="1444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21" name="Figura"/>
              <p:cNvSpPr/>
              <p:nvPr/>
            </p:nvSpPr>
            <p:spPr>
              <a:xfrm>
                <a:off x="21843" y="176403"/>
                <a:ext cx="18797" cy="520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449" y="0"/>
                    </a:moveTo>
                    <a:lnTo>
                      <a:pt x="0" y="685"/>
                    </a:lnTo>
                    <a:lnTo>
                      <a:pt x="7152" y="21600"/>
                    </a:lnTo>
                    <a:lnTo>
                      <a:pt x="21600" y="20915"/>
                    </a:lnTo>
                    <a:lnTo>
                      <a:pt x="1444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22" name="Figura"/>
              <p:cNvSpPr/>
              <p:nvPr/>
            </p:nvSpPr>
            <p:spPr>
              <a:xfrm>
                <a:off x="32765" y="264668"/>
                <a:ext cx="18797" cy="51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449" y="0"/>
                    </a:moveTo>
                    <a:lnTo>
                      <a:pt x="0" y="634"/>
                    </a:lnTo>
                    <a:lnTo>
                      <a:pt x="7151" y="21600"/>
                    </a:lnTo>
                    <a:lnTo>
                      <a:pt x="21600" y="20966"/>
                    </a:lnTo>
                    <a:lnTo>
                      <a:pt x="1444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23" name="Figura"/>
              <p:cNvSpPr/>
              <p:nvPr/>
            </p:nvSpPr>
            <p:spPr>
              <a:xfrm>
                <a:off x="43687" y="352933"/>
                <a:ext cx="18797" cy="51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449" y="0"/>
                    </a:moveTo>
                    <a:lnTo>
                      <a:pt x="0" y="634"/>
                    </a:lnTo>
                    <a:lnTo>
                      <a:pt x="7151" y="21600"/>
                    </a:lnTo>
                    <a:lnTo>
                      <a:pt x="21600" y="20966"/>
                    </a:lnTo>
                    <a:lnTo>
                      <a:pt x="1444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24" name="Figura"/>
              <p:cNvSpPr/>
              <p:nvPr/>
            </p:nvSpPr>
            <p:spPr>
              <a:xfrm>
                <a:off x="22604" y="433451"/>
                <a:ext cx="75568" cy="802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2495"/>
                    </a:lnTo>
                    <a:lnTo>
                      <a:pt x="13468" y="21600"/>
                    </a:lnTo>
                    <a:lnTo>
                      <a:pt x="19773" y="4853"/>
                    </a:lnTo>
                    <a:lnTo>
                      <a:pt x="9439" y="4853"/>
                    </a:lnTo>
                    <a:lnTo>
                      <a:pt x="9148" y="2495"/>
                    </a:lnTo>
                    <a:lnTo>
                      <a:pt x="12742" y="2051"/>
                    </a:lnTo>
                    <a:lnTo>
                      <a:pt x="20828" y="205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25" name="Figura"/>
              <p:cNvSpPr/>
              <p:nvPr/>
            </p:nvSpPr>
            <p:spPr>
              <a:xfrm>
                <a:off x="54609" y="439928"/>
                <a:ext cx="4086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646" y="0"/>
                    </a:moveTo>
                    <a:lnTo>
                      <a:pt x="0" y="3424"/>
                    </a:lnTo>
                    <a:lnTo>
                      <a:pt x="537" y="21600"/>
                    </a:lnTo>
                    <a:lnTo>
                      <a:pt x="7184" y="18439"/>
                    </a:lnTo>
                    <a:lnTo>
                      <a:pt x="6646" y="0"/>
                    </a:lnTo>
                    <a:close/>
                    <a:moveTo>
                      <a:pt x="21600" y="0"/>
                    </a:moveTo>
                    <a:lnTo>
                      <a:pt x="6646" y="0"/>
                    </a:lnTo>
                    <a:lnTo>
                      <a:pt x="7184" y="18439"/>
                    </a:lnTo>
                    <a:lnTo>
                      <a:pt x="537" y="21600"/>
                    </a:lnTo>
                    <a:lnTo>
                      <a:pt x="1964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827" name="object 12"/>
            <p:cNvSpPr/>
            <p:nvPr/>
          </p:nvSpPr>
          <p:spPr>
            <a:xfrm>
              <a:off x="0" y="2174722"/>
              <a:ext cx="638556" cy="827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" y="9445"/>
                  </a:lnTo>
                  <a:lnTo>
                    <a:pt x="330" y="8141"/>
                  </a:lnTo>
                  <a:lnTo>
                    <a:pt x="727" y="6897"/>
                  </a:lnTo>
                  <a:lnTo>
                    <a:pt x="1266" y="5723"/>
                  </a:lnTo>
                  <a:lnTo>
                    <a:pt x="1936" y="4630"/>
                  </a:lnTo>
                  <a:lnTo>
                    <a:pt x="2726" y="3628"/>
                  </a:lnTo>
                  <a:lnTo>
                    <a:pt x="3628" y="2726"/>
                  </a:lnTo>
                  <a:lnTo>
                    <a:pt x="4631" y="1935"/>
                  </a:lnTo>
                  <a:lnTo>
                    <a:pt x="5724" y="1266"/>
                  </a:lnTo>
                  <a:lnTo>
                    <a:pt x="6897" y="727"/>
                  </a:lnTo>
                  <a:lnTo>
                    <a:pt x="8141" y="330"/>
                  </a:lnTo>
                  <a:lnTo>
                    <a:pt x="9446" y="84"/>
                  </a:lnTo>
                  <a:lnTo>
                    <a:pt x="10800" y="0"/>
                  </a:lnTo>
                  <a:lnTo>
                    <a:pt x="12154" y="84"/>
                  </a:lnTo>
                  <a:lnTo>
                    <a:pt x="13459" y="330"/>
                  </a:lnTo>
                  <a:lnTo>
                    <a:pt x="14703" y="727"/>
                  </a:lnTo>
                  <a:lnTo>
                    <a:pt x="15876" y="1266"/>
                  </a:lnTo>
                  <a:lnTo>
                    <a:pt x="16969" y="1935"/>
                  </a:lnTo>
                  <a:lnTo>
                    <a:pt x="17972" y="2726"/>
                  </a:lnTo>
                  <a:lnTo>
                    <a:pt x="18874" y="3628"/>
                  </a:lnTo>
                  <a:lnTo>
                    <a:pt x="19664" y="4630"/>
                  </a:lnTo>
                  <a:lnTo>
                    <a:pt x="20334" y="5723"/>
                  </a:lnTo>
                  <a:lnTo>
                    <a:pt x="20873" y="6897"/>
                  </a:lnTo>
                  <a:lnTo>
                    <a:pt x="21270" y="8141"/>
                  </a:lnTo>
                  <a:lnTo>
                    <a:pt x="21516" y="9445"/>
                  </a:lnTo>
                  <a:lnTo>
                    <a:pt x="21600" y="10800"/>
                  </a:lnTo>
                  <a:lnTo>
                    <a:pt x="21516" y="12154"/>
                  </a:lnTo>
                  <a:lnTo>
                    <a:pt x="21270" y="13459"/>
                  </a:lnTo>
                  <a:lnTo>
                    <a:pt x="20873" y="14703"/>
                  </a:lnTo>
                  <a:lnTo>
                    <a:pt x="20334" y="15877"/>
                  </a:lnTo>
                  <a:lnTo>
                    <a:pt x="19664" y="16970"/>
                  </a:lnTo>
                  <a:lnTo>
                    <a:pt x="18874" y="17972"/>
                  </a:lnTo>
                  <a:lnTo>
                    <a:pt x="17972" y="18874"/>
                  </a:lnTo>
                  <a:lnTo>
                    <a:pt x="16969" y="19665"/>
                  </a:lnTo>
                  <a:lnTo>
                    <a:pt x="15876" y="20334"/>
                  </a:lnTo>
                  <a:lnTo>
                    <a:pt x="14703" y="20873"/>
                  </a:lnTo>
                  <a:lnTo>
                    <a:pt x="13459" y="21270"/>
                  </a:lnTo>
                  <a:lnTo>
                    <a:pt x="12154" y="21516"/>
                  </a:lnTo>
                  <a:lnTo>
                    <a:pt x="10800" y="21600"/>
                  </a:lnTo>
                  <a:lnTo>
                    <a:pt x="9446" y="21516"/>
                  </a:lnTo>
                  <a:lnTo>
                    <a:pt x="8141" y="21270"/>
                  </a:lnTo>
                  <a:lnTo>
                    <a:pt x="6897" y="20873"/>
                  </a:lnTo>
                  <a:lnTo>
                    <a:pt x="5724" y="20334"/>
                  </a:lnTo>
                  <a:lnTo>
                    <a:pt x="4631" y="19665"/>
                  </a:lnTo>
                  <a:lnTo>
                    <a:pt x="3628" y="18874"/>
                  </a:lnTo>
                  <a:lnTo>
                    <a:pt x="2726" y="17972"/>
                  </a:lnTo>
                  <a:lnTo>
                    <a:pt x="1936" y="16970"/>
                  </a:lnTo>
                  <a:lnTo>
                    <a:pt x="1266" y="15877"/>
                  </a:lnTo>
                  <a:lnTo>
                    <a:pt x="727" y="14703"/>
                  </a:lnTo>
                  <a:lnTo>
                    <a:pt x="330" y="13459"/>
                  </a:lnTo>
                  <a:lnTo>
                    <a:pt x="84" y="12154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828" name="object 13" descr="object 13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507236" y="2638019"/>
              <a:ext cx="736093" cy="5806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37" name="object 14"/>
            <p:cNvGrpSpPr/>
            <p:nvPr/>
          </p:nvGrpSpPr>
          <p:grpSpPr>
            <a:xfrm>
              <a:off x="1559941" y="2652623"/>
              <a:ext cx="557531" cy="401830"/>
              <a:chOff x="0" y="0"/>
              <a:chExt cx="557530" cy="401829"/>
            </a:xfrm>
          </p:grpSpPr>
          <p:sp>
            <p:nvSpPr>
              <p:cNvPr id="829" name="Figura"/>
              <p:cNvSpPr/>
              <p:nvPr/>
            </p:nvSpPr>
            <p:spPr>
              <a:xfrm>
                <a:off x="-1" y="-1"/>
                <a:ext cx="48642" cy="40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271" y="0"/>
                    </a:moveTo>
                    <a:lnTo>
                      <a:pt x="0" y="5623"/>
                    </a:lnTo>
                    <a:lnTo>
                      <a:pt x="18329" y="21600"/>
                    </a:lnTo>
                    <a:lnTo>
                      <a:pt x="21600" y="15977"/>
                    </a:lnTo>
                    <a:lnTo>
                      <a:pt x="3271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30" name="Figura"/>
              <p:cNvSpPr/>
              <p:nvPr/>
            </p:nvSpPr>
            <p:spPr>
              <a:xfrm>
                <a:off x="72262" y="51816"/>
                <a:ext cx="48642" cy="39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271" y="0"/>
                    </a:moveTo>
                    <a:lnTo>
                      <a:pt x="0" y="5572"/>
                    </a:lnTo>
                    <a:lnTo>
                      <a:pt x="18329" y="21600"/>
                    </a:lnTo>
                    <a:lnTo>
                      <a:pt x="21600" y="16028"/>
                    </a:lnTo>
                    <a:lnTo>
                      <a:pt x="3271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31" name="Figura"/>
              <p:cNvSpPr/>
              <p:nvPr/>
            </p:nvSpPr>
            <p:spPr>
              <a:xfrm>
                <a:off x="144525" y="103505"/>
                <a:ext cx="48770" cy="40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263" y="0"/>
                    </a:moveTo>
                    <a:lnTo>
                      <a:pt x="0" y="5622"/>
                    </a:lnTo>
                    <a:lnTo>
                      <a:pt x="18281" y="21600"/>
                    </a:lnTo>
                    <a:lnTo>
                      <a:pt x="21600" y="15977"/>
                    </a:lnTo>
                    <a:lnTo>
                      <a:pt x="3263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32" name="Figura"/>
              <p:cNvSpPr/>
              <p:nvPr/>
            </p:nvSpPr>
            <p:spPr>
              <a:xfrm>
                <a:off x="216788" y="155321"/>
                <a:ext cx="48769" cy="39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262" y="0"/>
                    </a:moveTo>
                    <a:lnTo>
                      <a:pt x="0" y="5572"/>
                    </a:lnTo>
                    <a:lnTo>
                      <a:pt x="18281" y="21600"/>
                    </a:lnTo>
                    <a:lnTo>
                      <a:pt x="21600" y="16028"/>
                    </a:lnTo>
                    <a:lnTo>
                      <a:pt x="3262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33" name="Figura"/>
              <p:cNvSpPr/>
              <p:nvPr/>
            </p:nvSpPr>
            <p:spPr>
              <a:xfrm>
                <a:off x="289051" y="207137"/>
                <a:ext cx="48770" cy="39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19" y="0"/>
                    </a:moveTo>
                    <a:lnTo>
                      <a:pt x="0" y="5572"/>
                    </a:lnTo>
                    <a:lnTo>
                      <a:pt x="18337" y="21600"/>
                    </a:lnTo>
                    <a:lnTo>
                      <a:pt x="21600" y="15959"/>
                    </a:lnTo>
                    <a:lnTo>
                      <a:pt x="3319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34" name="Figura"/>
              <p:cNvSpPr/>
              <p:nvPr/>
            </p:nvSpPr>
            <p:spPr>
              <a:xfrm>
                <a:off x="361314" y="258826"/>
                <a:ext cx="48769" cy="39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19" y="0"/>
                    </a:moveTo>
                    <a:lnTo>
                      <a:pt x="0" y="5572"/>
                    </a:lnTo>
                    <a:lnTo>
                      <a:pt x="18338" y="21600"/>
                    </a:lnTo>
                    <a:lnTo>
                      <a:pt x="21600" y="16028"/>
                    </a:lnTo>
                    <a:lnTo>
                      <a:pt x="3319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35" name="Triángulo"/>
              <p:cNvSpPr/>
              <p:nvPr/>
            </p:nvSpPr>
            <p:spPr>
              <a:xfrm>
                <a:off x="473455" y="326517"/>
                <a:ext cx="84076" cy="753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387" y="0"/>
                    </a:moveTo>
                    <a:lnTo>
                      <a:pt x="0" y="17775"/>
                    </a:lnTo>
                    <a:lnTo>
                      <a:pt x="21600" y="21600"/>
                    </a:lnTo>
                    <a:lnTo>
                      <a:pt x="11387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36" name="Figura"/>
              <p:cNvSpPr/>
              <p:nvPr/>
            </p:nvSpPr>
            <p:spPr>
              <a:xfrm>
                <a:off x="433704" y="310642"/>
                <a:ext cx="48643" cy="39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271" y="0"/>
                    </a:moveTo>
                    <a:lnTo>
                      <a:pt x="0" y="5572"/>
                    </a:lnTo>
                    <a:lnTo>
                      <a:pt x="18329" y="21600"/>
                    </a:lnTo>
                    <a:lnTo>
                      <a:pt x="21600" y="16028"/>
                    </a:lnTo>
                    <a:lnTo>
                      <a:pt x="3271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838" name="object 15" descr="object 15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62555" y="1760195"/>
              <a:ext cx="609588" cy="13304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43" name="object 16"/>
            <p:cNvGrpSpPr/>
            <p:nvPr/>
          </p:nvGrpSpPr>
          <p:grpSpPr>
            <a:xfrm>
              <a:off x="2216023" y="1851635"/>
              <a:ext cx="440437" cy="1152526"/>
              <a:chOff x="0" y="0"/>
              <a:chExt cx="440436" cy="1152525"/>
            </a:xfrm>
          </p:grpSpPr>
          <p:sp>
            <p:nvSpPr>
              <p:cNvPr id="839" name="Figura"/>
              <p:cNvSpPr/>
              <p:nvPr/>
            </p:nvSpPr>
            <p:spPr>
              <a:xfrm>
                <a:off x="0" y="69291"/>
                <a:ext cx="410613" cy="1083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74" y="0"/>
                    </a:moveTo>
                    <a:lnTo>
                      <a:pt x="0" y="21514"/>
                    </a:lnTo>
                    <a:lnTo>
                      <a:pt x="628" y="21600"/>
                    </a:lnTo>
                    <a:lnTo>
                      <a:pt x="21600" y="88"/>
                    </a:lnTo>
                    <a:lnTo>
                      <a:pt x="20974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40" name="Figura"/>
              <p:cNvSpPr/>
              <p:nvPr/>
            </p:nvSpPr>
            <p:spPr>
              <a:xfrm>
                <a:off x="403098" y="57403"/>
                <a:ext cx="37339" cy="27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871" y="0"/>
                    </a:moveTo>
                    <a:lnTo>
                      <a:pt x="0" y="0"/>
                    </a:lnTo>
                    <a:lnTo>
                      <a:pt x="6906" y="3416"/>
                    </a:lnTo>
                    <a:lnTo>
                      <a:pt x="4347" y="12883"/>
                    </a:lnTo>
                    <a:lnTo>
                      <a:pt x="21600" y="21600"/>
                    </a:lnTo>
                    <a:lnTo>
                      <a:pt x="19871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41" name="Figura"/>
              <p:cNvSpPr/>
              <p:nvPr/>
            </p:nvSpPr>
            <p:spPr>
              <a:xfrm>
                <a:off x="398705" y="57403"/>
                <a:ext cx="16332" cy="162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810" y="0"/>
                    </a:moveTo>
                    <a:lnTo>
                      <a:pt x="0" y="15766"/>
                    </a:lnTo>
                    <a:lnTo>
                      <a:pt x="15749" y="21600"/>
                    </a:lnTo>
                    <a:lnTo>
                      <a:pt x="21600" y="5727"/>
                    </a:lnTo>
                    <a:lnTo>
                      <a:pt x="5810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42" name="Figura"/>
              <p:cNvSpPr/>
              <p:nvPr/>
            </p:nvSpPr>
            <p:spPr>
              <a:xfrm>
                <a:off x="368935" y="0"/>
                <a:ext cx="68513" cy="692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619" y="0"/>
                    </a:moveTo>
                    <a:lnTo>
                      <a:pt x="0" y="18172"/>
                    </a:lnTo>
                    <a:lnTo>
                      <a:pt x="9386" y="21600"/>
                    </a:lnTo>
                    <a:lnTo>
                      <a:pt x="10771" y="17894"/>
                    </a:lnTo>
                    <a:lnTo>
                      <a:pt x="21600" y="17894"/>
                    </a:lnTo>
                    <a:lnTo>
                      <a:pt x="19619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844" name="object 17" descr="object 17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533143" y="1272514"/>
              <a:ext cx="1060717" cy="5989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59" name="object 18"/>
            <p:cNvGrpSpPr/>
            <p:nvPr/>
          </p:nvGrpSpPr>
          <p:grpSpPr>
            <a:xfrm>
              <a:off x="1586865" y="1288136"/>
              <a:ext cx="882015" cy="421261"/>
              <a:chOff x="0" y="0"/>
              <a:chExt cx="882014" cy="421260"/>
            </a:xfrm>
          </p:grpSpPr>
          <p:sp>
            <p:nvSpPr>
              <p:cNvPr id="845" name="Figura"/>
              <p:cNvSpPr/>
              <p:nvPr/>
            </p:nvSpPr>
            <p:spPr>
              <a:xfrm>
                <a:off x="0" y="0"/>
                <a:ext cx="51308" cy="33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245" y="0"/>
                    </a:moveTo>
                    <a:lnTo>
                      <a:pt x="0" y="7477"/>
                    </a:lnTo>
                    <a:lnTo>
                      <a:pt x="19355" y="21600"/>
                    </a:lnTo>
                    <a:lnTo>
                      <a:pt x="21600" y="14122"/>
                    </a:lnTo>
                    <a:lnTo>
                      <a:pt x="2245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46" name="Figura"/>
              <p:cNvSpPr/>
              <p:nvPr/>
            </p:nvSpPr>
            <p:spPr>
              <a:xfrm>
                <a:off x="80390" y="37846"/>
                <a:ext cx="51436" cy="330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293" y="0"/>
                    </a:moveTo>
                    <a:lnTo>
                      <a:pt x="0" y="7476"/>
                    </a:lnTo>
                    <a:lnTo>
                      <a:pt x="19307" y="21600"/>
                    </a:lnTo>
                    <a:lnTo>
                      <a:pt x="21600" y="14124"/>
                    </a:lnTo>
                    <a:lnTo>
                      <a:pt x="2293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47" name="Figura"/>
              <p:cNvSpPr/>
              <p:nvPr/>
            </p:nvSpPr>
            <p:spPr>
              <a:xfrm>
                <a:off x="160908" y="75564"/>
                <a:ext cx="51309" cy="33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246" y="0"/>
                    </a:moveTo>
                    <a:lnTo>
                      <a:pt x="0" y="7531"/>
                    </a:lnTo>
                    <a:lnTo>
                      <a:pt x="19354" y="21600"/>
                    </a:lnTo>
                    <a:lnTo>
                      <a:pt x="21600" y="14152"/>
                    </a:lnTo>
                    <a:lnTo>
                      <a:pt x="2246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48" name="Figura"/>
              <p:cNvSpPr/>
              <p:nvPr/>
            </p:nvSpPr>
            <p:spPr>
              <a:xfrm>
                <a:off x="241300" y="113411"/>
                <a:ext cx="51435" cy="331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293" y="0"/>
                    </a:moveTo>
                    <a:lnTo>
                      <a:pt x="0" y="7531"/>
                    </a:lnTo>
                    <a:lnTo>
                      <a:pt x="19307" y="21600"/>
                    </a:lnTo>
                    <a:lnTo>
                      <a:pt x="21600" y="14068"/>
                    </a:lnTo>
                    <a:lnTo>
                      <a:pt x="2293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49" name="Figura"/>
              <p:cNvSpPr/>
              <p:nvPr/>
            </p:nvSpPr>
            <p:spPr>
              <a:xfrm>
                <a:off x="321818" y="151257"/>
                <a:ext cx="51308" cy="331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245" y="0"/>
                    </a:moveTo>
                    <a:lnTo>
                      <a:pt x="0" y="7531"/>
                    </a:lnTo>
                    <a:lnTo>
                      <a:pt x="19354" y="21600"/>
                    </a:lnTo>
                    <a:lnTo>
                      <a:pt x="21600" y="14069"/>
                    </a:lnTo>
                    <a:lnTo>
                      <a:pt x="2245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50" name="Figura"/>
              <p:cNvSpPr/>
              <p:nvPr/>
            </p:nvSpPr>
            <p:spPr>
              <a:xfrm>
                <a:off x="402208" y="189102"/>
                <a:ext cx="51437" cy="33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294" y="0"/>
                    </a:moveTo>
                    <a:lnTo>
                      <a:pt x="0" y="7449"/>
                    </a:lnTo>
                    <a:lnTo>
                      <a:pt x="19306" y="21600"/>
                    </a:lnTo>
                    <a:lnTo>
                      <a:pt x="21600" y="14069"/>
                    </a:lnTo>
                    <a:lnTo>
                      <a:pt x="2294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51" name="Figura"/>
              <p:cNvSpPr/>
              <p:nvPr/>
            </p:nvSpPr>
            <p:spPr>
              <a:xfrm>
                <a:off x="482726" y="226949"/>
                <a:ext cx="51309" cy="33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246" y="0"/>
                    </a:moveTo>
                    <a:lnTo>
                      <a:pt x="0" y="7476"/>
                    </a:lnTo>
                    <a:lnTo>
                      <a:pt x="19355" y="21600"/>
                    </a:lnTo>
                    <a:lnTo>
                      <a:pt x="21600" y="14122"/>
                    </a:lnTo>
                    <a:lnTo>
                      <a:pt x="2246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52" name="Figura"/>
              <p:cNvSpPr/>
              <p:nvPr/>
            </p:nvSpPr>
            <p:spPr>
              <a:xfrm>
                <a:off x="563118" y="264795"/>
                <a:ext cx="51435" cy="330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293" y="0"/>
                    </a:moveTo>
                    <a:lnTo>
                      <a:pt x="0" y="7477"/>
                    </a:lnTo>
                    <a:lnTo>
                      <a:pt x="19307" y="21600"/>
                    </a:lnTo>
                    <a:lnTo>
                      <a:pt x="21600" y="14124"/>
                    </a:lnTo>
                    <a:lnTo>
                      <a:pt x="2293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53" name="Figura"/>
              <p:cNvSpPr/>
              <p:nvPr/>
            </p:nvSpPr>
            <p:spPr>
              <a:xfrm>
                <a:off x="643635" y="302513"/>
                <a:ext cx="51310" cy="33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246" y="0"/>
                    </a:moveTo>
                    <a:lnTo>
                      <a:pt x="0" y="7531"/>
                    </a:lnTo>
                    <a:lnTo>
                      <a:pt x="19301" y="21600"/>
                    </a:lnTo>
                    <a:lnTo>
                      <a:pt x="21600" y="14152"/>
                    </a:lnTo>
                    <a:lnTo>
                      <a:pt x="2246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54" name="Figura"/>
              <p:cNvSpPr/>
              <p:nvPr/>
            </p:nvSpPr>
            <p:spPr>
              <a:xfrm>
                <a:off x="724026" y="340360"/>
                <a:ext cx="51436" cy="331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293" y="0"/>
                    </a:moveTo>
                    <a:lnTo>
                      <a:pt x="0" y="7531"/>
                    </a:lnTo>
                    <a:lnTo>
                      <a:pt x="19307" y="21600"/>
                    </a:lnTo>
                    <a:lnTo>
                      <a:pt x="21600" y="14069"/>
                    </a:lnTo>
                    <a:lnTo>
                      <a:pt x="2293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55" name="Figura"/>
              <p:cNvSpPr/>
              <p:nvPr/>
            </p:nvSpPr>
            <p:spPr>
              <a:xfrm>
                <a:off x="796925" y="392542"/>
                <a:ext cx="85090" cy="287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23" y="0"/>
                    </a:moveTo>
                    <a:lnTo>
                      <a:pt x="0" y="21600"/>
                    </a:lnTo>
                    <a:lnTo>
                      <a:pt x="21600" y="20071"/>
                    </a:lnTo>
                    <a:lnTo>
                      <a:pt x="17335" y="4023"/>
                    </a:lnTo>
                    <a:lnTo>
                      <a:pt x="6351" y="4023"/>
                    </a:lnTo>
                    <a:lnTo>
                      <a:pt x="3423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56" name="Figura"/>
              <p:cNvSpPr/>
              <p:nvPr/>
            </p:nvSpPr>
            <p:spPr>
              <a:xfrm>
                <a:off x="810410" y="381024"/>
                <a:ext cx="16868" cy="16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27" y="0"/>
                    </a:moveTo>
                    <a:lnTo>
                      <a:pt x="0" y="14751"/>
                    </a:lnTo>
                    <a:lnTo>
                      <a:pt x="14771" y="21600"/>
                    </a:lnTo>
                    <a:lnTo>
                      <a:pt x="21600" y="6963"/>
                    </a:lnTo>
                    <a:lnTo>
                      <a:pt x="6927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57" name="Figura"/>
              <p:cNvSpPr/>
              <p:nvPr/>
            </p:nvSpPr>
            <p:spPr>
              <a:xfrm>
                <a:off x="815819" y="352298"/>
                <a:ext cx="49395" cy="45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899" y="0"/>
                    </a:moveTo>
                    <a:lnTo>
                      <a:pt x="0" y="13609"/>
                    </a:lnTo>
                    <a:lnTo>
                      <a:pt x="5011" y="16185"/>
                    </a:lnTo>
                    <a:lnTo>
                      <a:pt x="2678" y="21600"/>
                    </a:lnTo>
                    <a:lnTo>
                      <a:pt x="21600" y="21600"/>
                    </a:lnTo>
                    <a:lnTo>
                      <a:pt x="5899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58" name="Figura"/>
              <p:cNvSpPr/>
              <p:nvPr/>
            </p:nvSpPr>
            <p:spPr>
              <a:xfrm>
                <a:off x="803768" y="378206"/>
                <a:ext cx="12701" cy="143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344" y="0"/>
                    </a:moveTo>
                    <a:lnTo>
                      <a:pt x="0" y="17413"/>
                    </a:lnTo>
                    <a:lnTo>
                      <a:pt x="11352" y="21600"/>
                    </a:lnTo>
                    <a:lnTo>
                      <a:pt x="21600" y="4246"/>
                    </a:lnTo>
                    <a:lnTo>
                      <a:pt x="10344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860" name="object 19" descr="object 19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555748" y="1641361"/>
              <a:ext cx="327622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61" name="object 20" descr="object 20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586228" y="1671777"/>
              <a:ext cx="266751" cy="30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62" name="object 21" descr="object 21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609088" y="1656563"/>
              <a:ext cx="225552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64" name="object 22"/>
          <p:cNvSpPr txBox="1"/>
          <p:nvPr/>
        </p:nvSpPr>
        <p:spPr>
          <a:xfrm>
            <a:off x="10184638" y="3554602"/>
            <a:ext cx="742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z="7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grpSp>
        <p:nvGrpSpPr>
          <p:cNvPr id="960" name="object 23"/>
          <p:cNvGrpSpPr/>
          <p:nvPr/>
        </p:nvGrpSpPr>
        <p:grpSpPr>
          <a:xfrm>
            <a:off x="6028944" y="106717"/>
            <a:ext cx="4245890" cy="6059449"/>
            <a:chOff x="0" y="0"/>
            <a:chExt cx="4245889" cy="6059448"/>
          </a:xfrm>
        </p:grpSpPr>
        <p:pic>
          <p:nvPicPr>
            <p:cNvPr id="865" name="object 24" descr="object 24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816607" y="304800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66" name="object 25" descr="object 25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850135" y="3081489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67" name="object 26" descr="object 26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842516" y="3073870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68" name="object 27" descr="object 27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621023" y="4704511"/>
              <a:ext cx="190424" cy="2042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69" name="object 28"/>
            <p:cNvSpPr/>
            <p:nvPr/>
          </p:nvSpPr>
          <p:spPr>
            <a:xfrm>
              <a:off x="3654552" y="4738077"/>
              <a:ext cx="73153" cy="86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6597" y="848"/>
                  </a:lnTo>
                  <a:lnTo>
                    <a:pt x="3164" y="3162"/>
                  </a:lnTo>
                  <a:lnTo>
                    <a:pt x="849" y="6595"/>
                  </a:lnTo>
                  <a:lnTo>
                    <a:pt x="0" y="10800"/>
                  </a:lnTo>
                  <a:lnTo>
                    <a:pt x="849" y="15005"/>
                  </a:lnTo>
                  <a:lnTo>
                    <a:pt x="3164" y="18438"/>
                  </a:lnTo>
                  <a:lnTo>
                    <a:pt x="6597" y="20752"/>
                  </a:lnTo>
                  <a:lnTo>
                    <a:pt x="10800" y="21600"/>
                  </a:lnTo>
                  <a:lnTo>
                    <a:pt x="15003" y="20752"/>
                  </a:lnTo>
                  <a:lnTo>
                    <a:pt x="18436" y="18438"/>
                  </a:lnTo>
                  <a:lnTo>
                    <a:pt x="20751" y="15005"/>
                  </a:lnTo>
                  <a:lnTo>
                    <a:pt x="21600" y="10800"/>
                  </a:lnTo>
                  <a:lnTo>
                    <a:pt x="20751" y="6595"/>
                  </a:lnTo>
                  <a:lnTo>
                    <a:pt x="18436" y="3162"/>
                  </a:lnTo>
                  <a:lnTo>
                    <a:pt x="15003" y="84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70" name="object 29"/>
            <p:cNvSpPr/>
            <p:nvPr/>
          </p:nvSpPr>
          <p:spPr>
            <a:xfrm>
              <a:off x="3654552" y="4738077"/>
              <a:ext cx="73153" cy="86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5"/>
                  </a:lnTo>
                  <a:lnTo>
                    <a:pt x="3164" y="3162"/>
                  </a:lnTo>
                  <a:lnTo>
                    <a:pt x="6597" y="848"/>
                  </a:lnTo>
                  <a:lnTo>
                    <a:pt x="10800" y="0"/>
                  </a:lnTo>
                  <a:lnTo>
                    <a:pt x="15003" y="848"/>
                  </a:lnTo>
                  <a:lnTo>
                    <a:pt x="18436" y="3162"/>
                  </a:lnTo>
                  <a:lnTo>
                    <a:pt x="20751" y="6595"/>
                  </a:lnTo>
                  <a:lnTo>
                    <a:pt x="21600" y="10800"/>
                  </a:lnTo>
                  <a:lnTo>
                    <a:pt x="20751" y="15005"/>
                  </a:lnTo>
                  <a:lnTo>
                    <a:pt x="18436" y="18438"/>
                  </a:lnTo>
                  <a:lnTo>
                    <a:pt x="15003" y="20752"/>
                  </a:lnTo>
                  <a:lnTo>
                    <a:pt x="10800" y="21600"/>
                  </a:lnTo>
                  <a:lnTo>
                    <a:pt x="6597" y="20752"/>
                  </a:lnTo>
                  <a:lnTo>
                    <a:pt x="3164" y="18438"/>
                  </a:lnTo>
                  <a:lnTo>
                    <a:pt x="849" y="15005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871" name="object 30" descr="object 30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267711" y="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72" name="object 31" descr="object 31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301239" y="33488"/>
              <a:ext cx="208789" cy="2194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73" name="object 32" descr="object 32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293620" y="25869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74" name="object 33" descr="object 33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9436" y="157429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75" name="object 34" descr="object 34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2963" y="1607782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76" name="object 35" descr="object 35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5344" y="1600162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77" name="object 36" descr="object 36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658111" y="395925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78" name="object 37" descr="object 37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691639" y="3992842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79" name="object 38" descr="object 38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684020" y="3985221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80" name="object 39" descr="object 39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3528" y="396849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81" name="object 40" descr="object 40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7055" y="4001986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82" name="object 41" descr="object 41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9436" y="3994365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83" name="object 42" descr="object 42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9916" y="4856886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84" name="object 43" descr="object 43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23444" y="4890477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85" name="object 44" descr="object 44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15824" y="4882857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86" name="object 45" descr="object 45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280873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87" name="object 46" descr="object 46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3527" y="2842221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88" name="object 47" descr="object 47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5908" y="2834602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89" name="object 48" descr="object 48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735835" y="195681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0" name="object 49" descr="object 49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769364" y="1990305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1" name="object 50" descr="object 50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761744" y="1982686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2" name="object 51" descr="object 51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846832" y="280873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3" name="object 52" descr="object 52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880360" y="2842221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4" name="object 53" descr="object 53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872739" y="2834602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5" name="object 54" descr="object 54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660647" y="101955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6" name="object 55" descr="object 55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694176" y="1053045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7" name="object 56" descr="object 56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686556" y="1045426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8" name="object 57" descr="object 57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695700" y="4747259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9" name="object 58" descr="object 58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729228" y="4780750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00" name="object 59"/>
            <p:cNvSpPr/>
            <p:nvPr/>
          </p:nvSpPr>
          <p:spPr>
            <a:xfrm>
              <a:off x="3729228" y="4780750"/>
              <a:ext cx="208788" cy="219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7"/>
                  </a:lnTo>
                  <a:lnTo>
                    <a:pt x="3163" y="3164"/>
                  </a:lnTo>
                  <a:lnTo>
                    <a:pt x="6596" y="849"/>
                  </a:lnTo>
                  <a:lnTo>
                    <a:pt x="10800" y="0"/>
                  </a:lnTo>
                  <a:lnTo>
                    <a:pt x="15004" y="849"/>
                  </a:lnTo>
                  <a:lnTo>
                    <a:pt x="18437" y="3164"/>
                  </a:lnTo>
                  <a:lnTo>
                    <a:pt x="20751" y="6597"/>
                  </a:lnTo>
                  <a:lnTo>
                    <a:pt x="21600" y="10800"/>
                  </a:lnTo>
                  <a:lnTo>
                    <a:pt x="20751" y="15003"/>
                  </a:lnTo>
                  <a:lnTo>
                    <a:pt x="18437" y="18436"/>
                  </a:lnTo>
                  <a:lnTo>
                    <a:pt x="15004" y="20751"/>
                  </a:lnTo>
                  <a:lnTo>
                    <a:pt x="10800" y="21600"/>
                  </a:lnTo>
                  <a:lnTo>
                    <a:pt x="6596" y="20751"/>
                  </a:lnTo>
                  <a:lnTo>
                    <a:pt x="3163" y="18436"/>
                  </a:lnTo>
                  <a:lnTo>
                    <a:pt x="849" y="15003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901" name="object 60" descr="object 60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267711" y="5721057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02" name="object 61" descr="object 61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301239" y="5754586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03" name="object 62" descr="object 62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293620" y="5746965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04" name="object 63" descr="object 63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380744" y="1624482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05" name="object 64" descr="object 64"/>
            <p:cNvPicPr>
              <a:picLocks noChangeAspect="1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414272" y="1658074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06" name="object 65" descr="object 65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406652" y="1650454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07" name="object 66" descr="object 66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267711" y="3306978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08" name="object 67" descr="object 67"/>
            <p:cNvPicPr>
              <a:picLocks noChangeAspect="1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301239" y="3340569"/>
              <a:ext cx="208789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09" name="object 68" descr="object 68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293620" y="3332950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10" name="object 69" descr="object 69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99644" y="2284374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11" name="object 70" descr="object 70"/>
            <p:cNvPicPr>
              <a:picLocks noChangeAspect="1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33172" y="2317965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12" name="object 71" descr="object 71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25552" y="2310346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13" name="object 72" descr="object 72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723644" y="431444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14" name="object 73" descr="object 73"/>
            <p:cNvPicPr>
              <a:picLocks noChangeAspect="1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757172" y="4347933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15" name="object 74" descr="object 74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749551" y="4340313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16" name="object 75" descr="object 75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924556" y="2319426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17" name="object 76" descr="object 76"/>
            <p:cNvPicPr>
              <a:picLocks noChangeAspect="1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958083" y="2353017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18" name="object 77" descr="object 77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950464" y="2345398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19" name="object 78" descr="object 78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03276" y="3518915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20" name="object 79" descr="object 79"/>
            <p:cNvPicPr>
              <a:picLocks noChangeAspect="1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36804" y="3552406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21" name="object 80" descr="object 80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29184" y="3544786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22" name="object 81" descr="object 81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831592" y="149961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23" name="object 82" descr="object 82"/>
            <p:cNvPicPr>
              <a:picLocks noChangeAspect="1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865120" y="1533106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24" name="object 83" descr="object 83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857500" y="1525485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25" name="object 84" descr="object 84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820923" y="417271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26" name="object 85" descr="object 85"/>
            <p:cNvPicPr>
              <a:picLocks noChangeAspect="1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854451" y="4206201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27" name="object 86" descr="object 86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846832" y="4198581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28" name="object 87" descr="object 87"/>
            <p:cNvPicPr>
              <a:picLocks noChangeAspect="1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704844" y="3602698"/>
              <a:ext cx="541046" cy="13411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933" name="object 88"/>
            <p:cNvGrpSpPr/>
            <p:nvPr/>
          </p:nvGrpSpPr>
          <p:grpSpPr>
            <a:xfrm>
              <a:off x="3820286" y="3617556"/>
              <a:ext cx="376937" cy="1163321"/>
              <a:chOff x="0" y="0"/>
              <a:chExt cx="376936" cy="1163319"/>
            </a:xfrm>
          </p:grpSpPr>
          <p:sp>
            <p:nvSpPr>
              <p:cNvPr id="929" name="Figura"/>
              <p:cNvSpPr/>
              <p:nvPr/>
            </p:nvSpPr>
            <p:spPr>
              <a:xfrm>
                <a:off x="0" y="1079245"/>
                <a:ext cx="70237" cy="84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4335" y="21600"/>
                    </a:lnTo>
                    <a:lnTo>
                      <a:pt x="21600" y="6461"/>
                    </a:lnTo>
                    <a:lnTo>
                      <a:pt x="11951" y="6461"/>
                    </a:lnTo>
                    <a:lnTo>
                      <a:pt x="8202" y="5514"/>
                    </a:lnTo>
                    <a:lnTo>
                      <a:pt x="9349" y="23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30" name="Figura"/>
              <p:cNvSpPr/>
              <p:nvPr/>
            </p:nvSpPr>
            <p:spPr>
              <a:xfrm>
                <a:off x="38861" y="1091996"/>
                <a:ext cx="34037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357" y="0"/>
                    </a:moveTo>
                    <a:lnTo>
                      <a:pt x="0" y="21600"/>
                    </a:lnTo>
                    <a:lnTo>
                      <a:pt x="19911" y="21600"/>
                    </a:lnTo>
                    <a:lnTo>
                      <a:pt x="21600" y="16609"/>
                    </a:lnTo>
                    <a:lnTo>
                      <a:pt x="2357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31" name="Figura"/>
              <p:cNvSpPr/>
              <p:nvPr/>
            </p:nvSpPr>
            <p:spPr>
              <a:xfrm>
                <a:off x="30398" y="0"/>
                <a:ext cx="346539" cy="1092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40" y="0"/>
                    </a:moveTo>
                    <a:lnTo>
                      <a:pt x="0" y="21526"/>
                    </a:lnTo>
                    <a:lnTo>
                      <a:pt x="759" y="21600"/>
                    </a:lnTo>
                    <a:lnTo>
                      <a:pt x="21600" y="75"/>
                    </a:lnTo>
                    <a:lnTo>
                      <a:pt x="20840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32" name="Figura"/>
              <p:cNvSpPr/>
              <p:nvPr/>
            </p:nvSpPr>
            <p:spPr>
              <a:xfrm>
                <a:off x="26669" y="1088567"/>
                <a:ext cx="15907" cy="15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064" y="0"/>
                    </a:moveTo>
                    <a:lnTo>
                      <a:pt x="0" y="16572"/>
                    </a:lnTo>
                    <a:lnTo>
                      <a:pt x="16556" y="21600"/>
                    </a:lnTo>
                    <a:lnTo>
                      <a:pt x="21600" y="5095"/>
                    </a:lnTo>
                    <a:lnTo>
                      <a:pt x="5064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934" name="object 89" descr="object 89"/>
            <p:cNvPicPr>
              <a:picLocks noChangeAspect="1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45364" y="5058118"/>
              <a:ext cx="2063496" cy="9113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958" name="object 90"/>
            <p:cNvGrpSpPr/>
            <p:nvPr/>
          </p:nvGrpSpPr>
          <p:grpSpPr>
            <a:xfrm>
              <a:off x="299465" y="5073484"/>
              <a:ext cx="1883538" cy="740182"/>
              <a:chOff x="0" y="0"/>
              <a:chExt cx="1883537" cy="740181"/>
            </a:xfrm>
          </p:grpSpPr>
          <p:sp>
            <p:nvSpPr>
              <p:cNvPr id="935" name="Figura"/>
              <p:cNvSpPr/>
              <p:nvPr/>
            </p:nvSpPr>
            <p:spPr>
              <a:xfrm>
                <a:off x="0" y="0"/>
                <a:ext cx="51943" cy="30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1" y="0"/>
                    </a:moveTo>
                    <a:lnTo>
                      <a:pt x="0" y="8531"/>
                    </a:lnTo>
                    <a:lnTo>
                      <a:pt x="19699" y="21600"/>
                    </a:lnTo>
                    <a:lnTo>
                      <a:pt x="21600" y="13069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36" name="Figura"/>
              <p:cNvSpPr/>
              <p:nvPr/>
            </p:nvSpPr>
            <p:spPr>
              <a:xfrm>
                <a:off x="82930" y="32004"/>
                <a:ext cx="51945" cy="30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1" y="0"/>
                    </a:moveTo>
                    <a:lnTo>
                      <a:pt x="0" y="8531"/>
                    </a:lnTo>
                    <a:lnTo>
                      <a:pt x="19698" y="21600"/>
                    </a:lnTo>
                    <a:lnTo>
                      <a:pt x="21600" y="13069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37" name="Figura"/>
              <p:cNvSpPr/>
              <p:nvPr/>
            </p:nvSpPr>
            <p:spPr>
              <a:xfrm>
                <a:off x="165862" y="64008"/>
                <a:ext cx="51944" cy="30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1" y="0"/>
                    </a:moveTo>
                    <a:lnTo>
                      <a:pt x="0" y="8531"/>
                    </a:lnTo>
                    <a:lnTo>
                      <a:pt x="19699" y="21600"/>
                    </a:lnTo>
                    <a:lnTo>
                      <a:pt x="21600" y="13160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38" name="Figura"/>
              <p:cNvSpPr/>
              <p:nvPr/>
            </p:nvSpPr>
            <p:spPr>
              <a:xfrm>
                <a:off x="248792" y="96139"/>
                <a:ext cx="51945" cy="301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1" y="0"/>
                    </a:moveTo>
                    <a:lnTo>
                      <a:pt x="0" y="8476"/>
                    </a:lnTo>
                    <a:lnTo>
                      <a:pt x="19698" y="21600"/>
                    </a:lnTo>
                    <a:lnTo>
                      <a:pt x="21600" y="13124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39" name="Figura"/>
              <p:cNvSpPr/>
              <p:nvPr/>
            </p:nvSpPr>
            <p:spPr>
              <a:xfrm>
                <a:off x="331723" y="128143"/>
                <a:ext cx="51944" cy="301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1" y="0"/>
                    </a:moveTo>
                    <a:lnTo>
                      <a:pt x="0" y="8476"/>
                    </a:lnTo>
                    <a:lnTo>
                      <a:pt x="19699" y="21600"/>
                    </a:lnTo>
                    <a:lnTo>
                      <a:pt x="21600" y="13124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40" name="Figura"/>
              <p:cNvSpPr/>
              <p:nvPr/>
            </p:nvSpPr>
            <p:spPr>
              <a:xfrm>
                <a:off x="414655" y="160147"/>
                <a:ext cx="51943" cy="301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1" y="0"/>
                    </a:moveTo>
                    <a:lnTo>
                      <a:pt x="0" y="8476"/>
                    </a:lnTo>
                    <a:lnTo>
                      <a:pt x="19699" y="21600"/>
                    </a:lnTo>
                    <a:lnTo>
                      <a:pt x="21600" y="13124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41" name="Figura"/>
              <p:cNvSpPr/>
              <p:nvPr/>
            </p:nvSpPr>
            <p:spPr>
              <a:xfrm>
                <a:off x="497586" y="192151"/>
                <a:ext cx="51944" cy="301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1" y="0"/>
                    </a:moveTo>
                    <a:lnTo>
                      <a:pt x="0" y="8476"/>
                    </a:lnTo>
                    <a:lnTo>
                      <a:pt x="19699" y="21600"/>
                    </a:lnTo>
                    <a:lnTo>
                      <a:pt x="21600" y="13124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42" name="Figura"/>
              <p:cNvSpPr/>
              <p:nvPr/>
            </p:nvSpPr>
            <p:spPr>
              <a:xfrm>
                <a:off x="580516" y="224155"/>
                <a:ext cx="51945" cy="301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1" y="0"/>
                    </a:moveTo>
                    <a:lnTo>
                      <a:pt x="0" y="8476"/>
                    </a:lnTo>
                    <a:lnTo>
                      <a:pt x="19699" y="21600"/>
                    </a:lnTo>
                    <a:lnTo>
                      <a:pt x="21600" y="13124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43" name="Figura"/>
              <p:cNvSpPr/>
              <p:nvPr/>
            </p:nvSpPr>
            <p:spPr>
              <a:xfrm>
                <a:off x="663447" y="256159"/>
                <a:ext cx="51944" cy="301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1" y="0"/>
                    </a:moveTo>
                    <a:lnTo>
                      <a:pt x="0" y="8476"/>
                    </a:lnTo>
                    <a:lnTo>
                      <a:pt x="19699" y="21600"/>
                    </a:lnTo>
                    <a:lnTo>
                      <a:pt x="21600" y="13124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44" name="Figura"/>
              <p:cNvSpPr/>
              <p:nvPr/>
            </p:nvSpPr>
            <p:spPr>
              <a:xfrm>
                <a:off x="746379" y="288163"/>
                <a:ext cx="52070" cy="301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96" y="0"/>
                    </a:moveTo>
                    <a:lnTo>
                      <a:pt x="0" y="8476"/>
                    </a:lnTo>
                    <a:lnTo>
                      <a:pt x="19703" y="21600"/>
                    </a:lnTo>
                    <a:lnTo>
                      <a:pt x="21600" y="13124"/>
                    </a:lnTo>
                    <a:lnTo>
                      <a:pt x="1896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45" name="Figura"/>
              <p:cNvSpPr/>
              <p:nvPr/>
            </p:nvSpPr>
            <p:spPr>
              <a:xfrm>
                <a:off x="829310" y="320167"/>
                <a:ext cx="52071" cy="301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97" y="0"/>
                    </a:moveTo>
                    <a:lnTo>
                      <a:pt x="0" y="8476"/>
                    </a:lnTo>
                    <a:lnTo>
                      <a:pt x="19703" y="21600"/>
                    </a:lnTo>
                    <a:lnTo>
                      <a:pt x="21600" y="13124"/>
                    </a:lnTo>
                    <a:lnTo>
                      <a:pt x="1897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46" name="Figura"/>
              <p:cNvSpPr/>
              <p:nvPr/>
            </p:nvSpPr>
            <p:spPr>
              <a:xfrm>
                <a:off x="912240" y="352171"/>
                <a:ext cx="52072" cy="301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97" y="0"/>
                    </a:moveTo>
                    <a:lnTo>
                      <a:pt x="0" y="8476"/>
                    </a:lnTo>
                    <a:lnTo>
                      <a:pt x="19703" y="21600"/>
                    </a:lnTo>
                    <a:lnTo>
                      <a:pt x="21600" y="13124"/>
                    </a:lnTo>
                    <a:lnTo>
                      <a:pt x="1897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47" name="Figura"/>
              <p:cNvSpPr/>
              <p:nvPr/>
            </p:nvSpPr>
            <p:spPr>
              <a:xfrm>
                <a:off x="995171" y="384175"/>
                <a:ext cx="52071" cy="30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97" y="0"/>
                    </a:moveTo>
                    <a:lnTo>
                      <a:pt x="0" y="8462"/>
                    </a:lnTo>
                    <a:lnTo>
                      <a:pt x="19703" y="21600"/>
                    </a:lnTo>
                    <a:lnTo>
                      <a:pt x="21600" y="13102"/>
                    </a:lnTo>
                    <a:lnTo>
                      <a:pt x="1897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48" name="Figura"/>
              <p:cNvSpPr/>
              <p:nvPr/>
            </p:nvSpPr>
            <p:spPr>
              <a:xfrm>
                <a:off x="1078230" y="416204"/>
                <a:ext cx="51943" cy="30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1" y="0"/>
                    </a:moveTo>
                    <a:lnTo>
                      <a:pt x="0" y="8492"/>
                    </a:lnTo>
                    <a:lnTo>
                      <a:pt x="19699" y="21600"/>
                    </a:lnTo>
                    <a:lnTo>
                      <a:pt x="21600" y="13108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49" name="Figura"/>
              <p:cNvSpPr/>
              <p:nvPr/>
            </p:nvSpPr>
            <p:spPr>
              <a:xfrm>
                <a:off x="1161161" y="448208"/>
                <a:ext cx="51944" cy="30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1" y="0"/>
                    </a:moveTo>
                    <a:lnTo>
                      <a:pt x="0" y="8489"/>
                    </a:lnTo>
                    <a:lnTo>
                      <a:pt x="19699" y="21600"/>
                    </a:lnTo>
                    <a:lnTo>
                      <a:pt x="21600" y="13111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50" name="Figura"/>
              <p:cNvSpPr/>
              <p:nvPr/>
            </p:nvSpPr>
            <p:spPr>
              <a:xfrm>
                <a:off x="1244091" y="480225"/>
                <a:ext cx="51945" cy="30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2" y="0"/>
                    </a:moveTo>
                    <a:lnTo>
                      <a:pt x="0" y="8492"/>
                    </a:lnTo>
                    <a:lnTo>
                      <a:pt x="19699" y="21600"/>
                    </a:lnTo>
                    <a:lnTo>
                      <a:pt x="21600" y="13108"/>
                    </a:lnTo>
                    <a:lnTo>
                      <a:pt x="1902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51" name="Figura"/>
              <p:cNvSpPr/>
              <p:nvPr/>
            </p:nvSpPr>
            <p:spPr>
              <a:xfrm>
                <a:off x="1327022" y="512241"/>
                <a:ext cx="51944" cy="30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1" y="0"/>
                    </a:moveTo>
                    <a:lnTo>
                      <a:pt x="0" y="8492"/>
                    </a:lnTo>
                    <a:lnTo>
                      <a:pt x="19699" y="21600"/>
                    </a:lnTo>
                    <a:lnTo>
                      <a:pt x="21600" y="13108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52" name="Figura"/>
              <p:cNvSpPr/>
              <p:nvPr/>
            </p:nvSpPr>
            <p:spPr>
              <a:xfrm>
                <a:off x="1409954" y="544245"/>
                <a:ext cx="51943" cy="30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1" y="0"/>
                    </a:moveTo>
                    <a:lnTo>
                      <a:pt x="0" y="8489"/>
                    </a:lnTo>
                    <a:lnTo>
                      <a:pt x="19699" y="21600"/>
                    </a:lnTo>
                    <a:lnTo>
                      <a:pt x="21600" y="13111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53" name="Figura"/>
              <p:cNvSpPr/>
              <p:nvPr/>
            </p:nvSpPr>
            <p:spPr>
              <a:xfrm>
                <a:off x="1492885" y="576262"/>
                <a:ext cx="51944" cy="30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1" y="0"/>
                    </a:moveTo>
                    <a:lnTo>
                      <a:pt x="0" y="8492"/>
                    </a:lnTo>
                    <a:lnTo>
                      <a:pt x="19699" y="21600"/>
                    </a:lnTo>
                    <a:lnTo>
                      <a:pt x="21600" y="13108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54" name="Figura"/>
              <p:cNvSpPr/>
              <p:nvPr/>
            </p:nvSpPr>
            <p:spPr>
              <a:xfrm>
                <a:off x="1575815" y="608279"/>
                <a:ext cx="51945" cy="30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2" y="0"/>
                    </a:moveTo>
                    <a:lnTo>
                      <a:pt x="0" y="8492"/>
                    </a:lnTo>
                    <a:lnTo>
                      <a:pt x="19699" y="21600"/>
                    </a:lnTo>
                    <a:lnTo>
                      <a:pt x="21600" y="13108"/>
                    </a:lnTo>
                    <a:lnTo>
                      <a:pt x="1902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55" name="Figura"/>
              <p:cNvSpPr/>
              <p:nvPr/>
            </p:nvSpPr>
            <p:spPr>
              <a:xfrm>
                <a:off x="1658746" y="640283"/>
                <a:ext cx="51944" cy="30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1" y="0"/>
                    </a:moveTo>
                    <a:lnTo>
                      <a:pt x="0" y="8489"/>
                    </a:lnTo>
                    <a:lnTo>
                      <a:pt x="19699" y="21600"/>
                    </a:lnTo>
                    <a:lnTo>
                      <a:pt x="21600" y="13110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56" name="Figura"/>
              <p:cNvSpPr/>
              <p:nvPr/>
            </p:nvSpPr>
            <p:spPr>
              <a:xfrm>
                <a:off x="1741678" y="672299"/>
                <a:ext cx="51943" cy="30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1" y="0"/>
                    </a:moveTo>
                    <a:lnTo>
                      <a:pt x="0" y="8493"/>
                    </a:lnTo>
                    <a:lnTo>
                      <a:pt x="19699" y="21600"/>
                    </a:lnTo>
                    <a:lnTo>
                      <a:pt x="21600" y="13107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57" name="Triángulo"/>
              <p:cNvSpPr/>
              <p:nvPr/>
            </p:nvSpPr>
            <p:spPr>
              <a:xfrm>
                <a:off x="1798700" y="669099"/>
                <a:ext cx="84838" cy="710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85" y="0"/>
                    </a:moveTo>
                    <a:lnTo>
                      <a:pt x="0" y="21600"/>
                    </a:lnTo>
                    <a:lnTo>
                      <a:pt x="21600" y="19138"/>
                    </a:lnTo>
                    <a:lnTo>
                      <a:pt x="6985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959" name="object 91"/>
            <p:cNvSpPr/>
            <p:nvPr/>
          </p:nvSpPr>
          <p:spPr>
            <a:xfrm>
              <a:off x="1757172" y="3003765"/>
              <a:ext cx="879349" cy="608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" y="9445"/>
                  </a:lnTo>
                  <a:lnTo>
                    <a:pt x="727" y="6897"/>
                  </a:lnTo>
                  <a:lnTo>
                    <a:pt x="1265" y="5723"/>
                  </a:lnTo>
                  <a:lnTo>
                    <a:pt x="1935" y="4630"/>
                  </a:lnTo>
                  <a:lnTo>
                    <a:pt x="2726" y="3628"/>
                  </a:lnTo>
                  <a:lnTo>
                    <a:pt x="3627" y="2726"/>
                  </a:lnTo>
                  <a:lnTo>
                    <a:pt x="4630" y="1935"/>
                  </a:lnTo>
                  <a:lnTo>
                    <a:pt x="5723" y="1266"/>
                  </a:lnTo>
                  <a:lnTo>
                    <a:pt x="6897" y="727"/>
                  </a:lnTo>
                  <a:lnTo>
                    <a:pt x="8141" y="330"/>
                  </a:lnTo>
                  <a:lnTo>
                    <a:pt x="9445" y="84"/>
                  </a:lnTo>
                  <a:lnTo>
                    <a:pt x="10800" y="0"/>
                  </a:lnTo>
                  <a:lnTo>
                    <a:pt x="12155" y="84"/>
                  </a:lnTo>
                  <a:lnTo>
                    <a:pt x="13459" y="330"/>
                  </a:lnTo>
                  <a:lnTo>
                    <a:pt x="14703" y="727"/>
                  </a:lnTo>
                  <a:lnTo>
                    <a:pt x="15877" y="1266"/>
                  </a:lnTo>
                  <a:lnTo>
                    <a:pt x="16970" y="1935"/>
                  </a:lnTo>
                  <a:lnTo>
                    <a:pt x="17973" y="2726"/>
                  </a:lnTo>
                  <a:lnTo>
                    <a:pt x="18874" y="3628"/>
                  </a:lnTo>
                  <a:lnTo>
                    <a:pt x="19665" y="4630"/>
                  </a:lnTo>
                  <a:lnTo>
                    <a:pt x="20335" y="5723"/>
                  </a:lnTo>
                  <a:lnTo>
                    <a:pt x="20873" y="6897"/>
                  </a:lnTo>
                  <a:lnTo>
                    <a:pt x="21270" y="8141"/>
                  </a:lnTo>
                  <a:lnTo>
                    <a:pt x="21600" y="10800"/>
                  </a:lnTo>
                  <a:lnTo>
                    <a:pt x="21516" y="12155"/>
                  </a:lnTo>
                  <a:lnTo>
                    <a:pt x="20873" y="14703"/>
                  </a:lnTo>
                  <a:lnTo>
                    <a:pt x="20335" y="15877"/>
                  </a:lnTo>
                  <a:lnTo>
                    <a:pt x="19665" y="16970"/>
                  </a:lnTo>
                  <a:lnTo>
                    <a:pt x="18874" y="17972"/>
                  </a:lnTo>
                  <a:lnTo>
                    <a:pt x="17973" y="18874"/>
                  </a:lnTo>
                  <a:lnTo>
                    <a:pt x="16970" y="19665"/>
                  </a:lnTo>
                  <a:lnTo>
                    <a:pt x="15877" y="20334"/>
                  </a:lnTo>
                  <a:lnTo>
                    <a:pt x="14703" y="20873"/>
                  </a:lnTo>
                  <a:lnTo>
                    <a:pt x="13459" y="21270"/>
                  </a:lnTo>
                  <a:lnTo>
                    <a:pt x="12155" y="21516"/>
                  </a:lnTo>
                  <a:lnTo>
                    <a:pt x="10800" y="21600"/>
                  </a:lnTo>
                  <a:lnTo>
                    <a:pt x="9445" y="21516"/>
                  </a:lnTo>
                  <a:lnTo>
                    <a:pt x="8141" y="21270"/>
                  </a:lnTo>
                  <a:lnTo>
                    <a:pt x="6897" y="20873"/>
                  </a:lnTo>
                  <a:lnTo>
                    <a:pt x="5723" y="20334"/>
                  </a:lnTo>
                  <a:lnTo>
                    <a:pt x="4630" y="19665"/>
                  </a:lnTo>
                  <a:lnTo>
                    <a:pt x="3627" y="18874"/>
                  </a:lnTo>
                  <a:lnTo>
                    <a:pt x="2726" y="17972"/>
                  </a:lnTo>
                  <a:lnTo>
                    <a:pt x="1935" y="16970"/>
                  </a:lnTo>
                  <a:lnTo>
                    <a:pt x="1265" y="15877"/>
                  </a:lnTo>
                  <a:lnTo>
                    <a:pt x="727" y="14703"/>
                  </a:lnTo>
                  <a:lnTo>
                    <a:pt x="330" y="13459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pic>
        <p:nvPicPr>
          <p:cNvPr id="961" name="Imagen" descr="Imagen"/>
          <p:cNvPicPr>
            <a:picLocks noChangeAspect="1"/>
          </p:cNvPicPr>
          <p:nvPr/>
        </p:nvPicPr>
        <p:blipFill>
          <a:blip r:embed="rId41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962" name="AFOPRO.COM"/>
          <p:cNvSpPr txBox="1"/>
          <p:nvPr/>
        </p:nvSpPr>
        <p:spPr>
          <a:xfrm>
            <a:off x="10283016" y="64193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4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2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object 2"/>
          <p:cNvSpPr txBox="1"/>
          <p:nvPr>
            <p:ph type="title"/>
          </p:nvPr>
        </p:nvSpPr>
        <p:spPr>
          <a:xfrm>
            <a:off x="839216" y="1831669"/>
            <a:ext cx="9909176" cy="1558926"/>
          </a:xfrm>
          <a:prstGeom prst="rect">
            <a:avLst/>
          </a:prstGeom>
        </p:spPr>
        <p:txBody>
          <a:bodyPr/>
          <a:lstStyle/>
          <a:p>
            <a:pPr indent="12700">
              <a:lnSpc>
                <a:spcPts val="6900"/>
              </a:lnSpc>
              <a:spcBef>
                <a:spcPts val="100"/>
              </a:spcBef>
              <a:defRPr spc="-500" sz="6000"/>
            </a:pPr>
            <a:r>
              <a:t>PRESIÓN </a:t>
            </a:r>
            <a:r>
              <a:rPr spc="-400"/>
              <a:t>SALID</a:t>
            </a:r>
            <a:r>
              <a:t>A D</a:t>
            </a:r>
            <a:r>
              <a:rPr spc="-400"/>
              <a:t>E</a:t>
            </a:r>
            <a:r>
              <a:t> </a:t>
            </a:r>
            <a:r>
              <a:rPr spc="-100"/>
              <a:t>BALÓN</a:t>
            </a:r>
          </a:p>
          <a:p>
            <a:pPr indent="12700">
              <a:lnSpc>
                <a:spcPts val="5000"/>
              </a:lnSpc>
              <a:defRPr spc="100" sz="4400"/>
            </a:pPr>
            <a:r>
              <a:t>A</a:t>
            </a:r>
            <a:r>
              <a:rPr spc="0"/>
              <a:t>N</a:t>
            </a:r>
            <a:r>
              <a:rPr spc="-700"/>
              <a:t>TE</a:t>
            </a:r>
            <a:r>
              <a:rPr spc="-400"/>
              <a:t> 1</a:t>
            </a:r>
            <a:r>
              <a:rPr spc="-600"/>
              <a:t>-</a:t>
            </a:r>
            <a:r>
              <a:rPr spc="-400"/>
              <a:t>4</a:t>
            </a:r>
            <a:r>
              <a:rPr spc="-600"/>
              <a:t>-</a:t>
            </a:r>
            <a:r>
              <a:rPr spc="-400"/>
              <a:t>3</a:t>
            </a:r>
            <a:r>
              <a:rPr spc="-600"/>
              <a:t>-</a:t>
            </a:r>
            <a:r>
              <a:rPr spc="-400"/>
              <a:t>3</a:t>
            </a:r>
          </a:p>
        </p:txBody>
      </p:sp>
      <p:pic>
        <p:nvPicPr>
          <p:cNvPr id="965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966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1" name="object 2"/>
          <p:cNvGrpSpPr/>
          <p:nvPr/>
        </p:nvGrpSpPr>
        <p:grpSpPr>
          <a:xfrm>
            <a:off x="3229354" y="2935262"/>
            <a:ext cx="326111" cy="419062"/>
            <a:chOff x="0" y="0"/>
            <a:chExt cx="326110" cy="419061"/>
          </a:xfrm>
        </p:grpSpPr>
        <p:pic>
          <p:nvPicPr>
            <p:cNvPr id="968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907"/>
              <a:ext cx="326111" cy="336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69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480" y="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70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40" y="41110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72" name="object 6"/>
          <p:cNvSpPr txBox="1"/>
          <p:nvPr/>
        </p:nvSpPr>
        <p:spPr>
          <a:xfrm>
            <a:off x="3358641" y="2975229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grpSp>
        <p:nvGrpSpPr>
          <p:cNvPr id="977" name="object 7"/>
          <p:cNvGrpSpPr/>
          <p:nvPr/>
        </p:nvGrpSpPr>
        <p:grpSpPr>
          <a:xfrm>
            <a:off x="10017252" y="3111943"/>
            <a:ext cx="327622" cy="338392"/>
            <a:chOff x="0" y="0"/>
            <a:chExt cx="327621" cy="338390"/>
          </a:xfrm>
        </p:grpSpPr>
        <p:pic>
          <p:nvPicPr>
            <p:cNvPr id="973" name="object 8" descr="object 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-1"/>
              <a:ext cx="327623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74" name="object 9" descr="object 9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479" y="32041"/>
              <a:ext cx="266751" cy="30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75" name="object 10"/>
            <p:cNvSpPr/>
            <p:nvPr/>
          </p:nvSpPr>
          <p:spPr>
            <a:xfrm>
              <a:off x="60959" y="22923"/>
              <a:ext cx="210313" cy="220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6598" y="850"/>
                  </a:lnTo>
                  <a:lnTo>
                    <a:pt x="3165" y="3166"/>
                  </a:lnTo>
                  <a:lnTo>
                    <a:pt x="849" y="6599"/>
                  </a:lnTo>
                  <a:lnTo>
                    <a:pt x="0" y="10800"/>
                  </a:lnTo>
                  <a:lnTo>
                    <a:pt x="849" y="15001"/>
                  </a:lnTo>
                  <a:lnTo>
                    <a:pt x="3165" y="18434"/>
                  </a:lnTo>
                  <a:lnTo>
                    <a:pt x="6598" y="20750"/>
                  </a:lnTo>
                  <a:lnTo>
                    <a:pt x="10800" y="21600"/>
                  </a:lnTo>
                  <a:lnTo>
                    <a:pt x="15002" y="20750"/>
                  </a:lnTo>
                  <a:lnTo>
                    <a:pt x="18435" y="18434"/>
                  </a:lnTo>
                  <a:lnTo>
                    <a:pt x="20751" y="15001"/>
                  </a:lnTo>
                  <a:lnTo>
                    <a:pt x="21600" y="10800"/>
                  </a:lnTo>
                  <a:lnTo>
                    <a:pt x="20751" y="6599"/>
                  </a:lnTo>
                  <a:lnTo>
                    <a:pt x="18435" y="3166"/>
                  </a:lnTo>
                  <a:lnTo>
                    <a:pt x="15002" y="85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6E7A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76" name="object 11"/>
            <p:cNvSpPr/>
            <p:nvPr/>
          </p:nvSpPr>
          <p:spPr>
            <a:xfrm>
              <a:off x="60959" y="22923"/>
              <a:ext cx="210313" cy="220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9"/>
                  </a:lnTo>
                  <a:lnTo>
                    <a:pt x="3165" y="3166"/>
                  </a:lnTo>
                  <a:lnTo>
                    <a:pt x="6598" y="850"/>
                  </a:lnTo>
                  <a:lnTo>
                    <a:pt x="10800" y="0"/>
                  </a:lnTo>
                  <a:lnTo>
                    <a:pt x="15002" y="850"/>
                  </a:lnTo>
                  <a:lnTo>
                    <a:pt x="18435" y="3166"/>
                  </a:lnTo>
                  <a:lnTo>
                    <a:pt x="20751" y="6599"/>
                  </a:lnTo>
                  <a:lnTo>
                    <a:pt x="21600" y="10800"/>
                  </a:lnTo>
                  <a:lnTo>
                    <a:pt x="20751" y="15001"/>
                  </a:lnTo>
                  <a:lnTo>
                    <a:pt x="18435" y="18434"/>
                  </a:lnTo>
                  <a:lnTo>
                    <a:pt x="15002" y="20750"/>
                  </a:lnTo>
                  <a:lnTo>
                    <a:pt x="10800" y="21600"/>
                  </a:lnTo>
                  <a:lnTo>
                    <a:pt x="6598" y="20750"/>
                  </a:lnTo>
                  <a:lnTo>
                    <a:pt x="3165" y="18434"/>
                  </a:lnTo>
                  <a:lnTo>
                    <a:pt x="849" y="15001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978" name="object 12"/>
          <p:cNvSpPr txBox="1"/>
          <p:nvPr/>
        </p:nvSpPr>
        <p:spPr>
          <a:xfrm>
            <a:off x="10147806" y="3183636"/>
            <a:ext cx="742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z="7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grpSp>
        <p:nvGrpSpPr>
          <p:cNvPr id="1042" name="object 13"/>
          <p:cNvGrpSpPr/>
          <p:nvPr/>
        </p:nvGrpSpPr>
        <p:grpSpPr>
          <a:xfrm>
            <a:off x="5850635" y="106718"/>
            <a:ext cx="4309796" cy="6059449"/>
            <a:chOff x="0" y="0"/>
            <a:chExt cx="4309794" cy="6059448"/>
          </a:xfrm>
        </p:grpSpPr>
        <p:pic>
          <p:nvPicPr>
            <p:cNvPr id="979" name="object 14" descr="object 14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2319528"/>
              <a:ext cx="326110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80" name="object 15" descr="object 15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3526" y="2353017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81" name="object 16" descr="object 16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5906" y="2345398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82" name="object 17" descr="object 17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119371" y="3114979"/>
              <a:ext cx="190424" cy="2042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83" name="object 18"/>
            <p:cNvSpPr/>
            <p:nvPr/>
          </p:nvSpPr>
          <p:spPr>
            <a:xfrm>
              <a:off x="4152898" y="3148546"/>
              <a:ext cx="73154" cy="8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6597" y="848"/>
                  </a:lnTo>
                  <a:lnTo>
                    <a:pt x="3164" y="3162"/>
                  </a:lnTo>
                  <a:lnTo>
                    <a:pt x="849" y="6595"/>
                  </a:lnTo>
                  <a:lnTo>
                    <a:pt x="0" y="10800"/>
                  </a:lnTo>
                  <a:lnTo>
                    <a:pt x="849" y="15005"/>
                  </a:lnTo>
                  <a:lnTo>
                    <a:pt x="3164" y="18438"/>
                  </a:lnTo>
                  <a:lnTo>
                    <a:pt x="6597" y="20752"/>
                  </a:lnTo>
                  <a:lnTo>
                    <a:pt x="10800" y="21600"/>
                  </a:lnTo>
                  <a:lnTo>
                    <a:pt x="15003" y="20752"/>
                  </a:lnTo>
                  <a:lnTo>
                    <a:pt x="18436" y="18438"/>
                  </a:lnTo>
                  <a:lnTo>
                    <a:pt x="20751" y="15005"/>
                  </a:lnTo>
                  <a:lnTo>
                    <a:pt x="21600" y="10800"/>
                  </a:lnTo>
                  <a:lnTo>
                    <a:pt x="20751" y="6595"/>
                  </a:lnTo>
                  <a:lnTo>
                    <a:pt x="18436" y="3162"/>
                  </a:lnTo>
                  <a:lnTo>
                    <a:pt x="15003" y="84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84" name="object 19"/>
            <p:cNvSpPr/>
            <p:nvPr/>
          </p:nvSpPr>
          <p:spPr>
            <a:xfrm>
              <a:off x="4152898" y="3148546"/>
              <a:ext cx="73154" cy="8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5"/>
                  </a:lnTo>
                  <a:lnTo>
                    <a:pt x="3164" y="3162"/>
                  </a:lnTo>
                  <a:lnTo>
                    <a:pt x="6597" y="848"/>
                  </a:lnTo>
                  <a:lnTo>
                    <a:pt x="10800" y="0"/>
                  </a:lnTo>
                  <a:lnTo>
                    <a:pt x="15003" y="848"/>
                  </a:lnTo>
                  <a:lnTo>
                    <a:pt x="18436" y="3162"/>
                  </a:lnTo>
                  <a:lnTo>
                    <a:pt x="20751" y="6595"/>
                  </a:lnTo>
                  <a:lnTo>
                    <a:pt x="21600" y="10800"/>
                  </a:lnTo>
                  <a:lnTo>
                    <a:pt x="20751" y="15005"/>
                  </a:lnTo>
                  <a:lnTo>
                    <a:pt x="18436" y="18438"/>
                  </a:lnTo>
                  <a:lnTo>
                    <a:pt x="15003" y="20752"/>
                  </a:lnTo>
                  <a:lnTo>
                    <a:pt x="10800" y="21600"/>
                  </a:lnTo>
                  <a:lnTo>
                    <a:pt x="6597" y="20752"/>
                  </a:lnTo>
                  <a:lnTo>
                    <a:pt x="3164" y="18438"/>
                  </a:lnTo>
                  <a:lnTo>
                    <a:pt x="849" y="15005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985" name="object 20" descr="object 20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446019" y="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86" name="object 21" descr="object 21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479546" y="33488"/>
              <a:ext cx="208789" cy="2194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87" name="object 22" descr="object 22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471926" y="25869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88" name="object 23" descr="object 23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280159" y="2874162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89" name="object 24" descr="object 24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313686" y="2907754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90" name="object 25" descr="object 25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306067" y="2900133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91" name="object 26" descr="object 26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216150" y="3665118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92" name="object 27" descr="object 27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249679" y="3698709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93" name="object 28" descr="object 28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242059" y="3691089"/>
              <a:ext cx="224028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94" name="object 29" descr="object 29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3335934"/>
              <a:ext cx="326110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95" name="object 30" descr="object 30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3526" y="3369525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96" name="object 31" descr="object 31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5906" y="3361906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97" name="object 32" descr="object 32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44067" y="4527803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98" name="object 33" descr="object 33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77594" y="4561294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99" name="object 34"/>
            <p:cNvSpPr/>
            <p:nvPr/>
          </p:nvSpPr>
          <p:spPr>
            <a:xfrm>
              <a:off x="577594" y="4561294"/>
              <a:ext cx="208788" cy="219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7"/>
                  </a:lnTo>
                  <a:lnTo>
                    <a:pt x="3163" y="3164"/>
                  </a:lnTo>
                  <a:lnTo>
                    <a:pt x="6596" y="849"/>
                  </a:lnTo>
                  <a:lnTo>
                    <a:pt x="10800" y="0"/>
                  </a:lnTo>
                  <a:lnTo>
                    <a:pt x="15004" y="849"/>
                  </a:lnTo>
                  <a:lnTo>
                    <a:pt x="18437" y="3164"/>
                  </a:lnTo>
                  <a:lnTo>
                    <a:pt x="20751" y="6597"/>
                  </a:lnTo>
                  <a:lnTo>
                    <a:pt x="21600" y="10800"/>
                  </a:lnTo>
                  <a:lnTo>
                    <a:pt x="20751" y="15003"/>
                  </a:lnTo>
                  <a:lnTo>
                    <a:pt x="18437" y="18436"/>
                  </a:lnTo>
                  <a:lnTo>
                    <a:pt x="15004" y="20751"/>
                  </a:lnTo>
                  <a:lnTo>
                    <a:pt x="10800" y="21600"/>
                  </a:lnTo>
                  <a:lnTo>
                    <a:pt x="6596" y="20751"/>
                  </a:lnTo>
                  <a:lnTo>
                    <a:pt x="3163" y="18436"/>
                  </a:lnTo>
                  <a:lnTo>
                    <a:pt x="849" y="15003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000" name="object 35" descr="object 35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54150" y="123891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01" name="object 36" descr="object 36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87679" y="1272501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02" name="object 37" descr="object 37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80058" y="1264882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03" name="object 38" descr="object 38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28343" y="210007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04" name="object 39" descr="object 39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261871" y="2133561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05" name="object 40" descr="object 40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254250" y="2125942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06" name="object 41" descr="object 41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047998" y="287121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07" name="object 42" descr="object 42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081526" y="2904705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08" name="object 43" descr="object 43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073907" y="2897086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09" name="object 44" descr="object 44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838955" y="101955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10" name="object 45" descr="object 45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872483" y="1053045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11" name="object 46" descr="object 46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864862" y="1045426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12" name="object 47" descr="object 47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874007" y="4747259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13" name="object 48" descr="object 48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907534" y="4780750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14" name="object 49" descr="object 49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899914" y="4773130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15" name="object 50" descr="object 50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446019" y="5721057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16" name="object 51" descr="object 51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479546" y="5754586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17" name="object 52" descr="object 52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471926" y="5746965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18" name="object 53" descr="object 5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568195" y="210007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19" name="object 54" descr="object 54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601722" y="2133561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20" name="object 55" descr="object 55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594103" y="2125942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21" name="object 56" descr="object 56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568195" y="3665118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22" name="object 57" descr="object 57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601722" y="3698709"/>
              <a:ext cx="208789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23" name="object 58" descr="object 58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594103" y="3691089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24" name="object 59" descr="object 59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52855" y="101955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25" name="object 60" descr="object 60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86382" y="1053045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26" name="object 61" descr="object 61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78762" y="1045426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27" name="object 62" descr="object 62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08787" y="288340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28" name="object 63" descr="object 63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42314" y="2916898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29" name="object 64" descr="object 64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34694" y="2909277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30" name="object 65" descr="object 65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654807" y="289407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31" name="object 66" descr="object 66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688334" y="2927565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32" name="object 67" descr="object 67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680714" y="2919946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33" name="object 68" descr="object 68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52855" y="4777638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34" name="object 69" descr="object 69"/>
            <p:cNvPicPr>
              <a:picLocks noChangeAspect="1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86382" y="4811230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35" name="object 70"/>
            <p:cNvSpPr/>
            <p:nvPr/>
          </p:nvSpPr>
          <p:spPr>
            <a:xfrm>
              <a:off x="786382" y="4811230"/>
              <a:ext cx="208788" cy="220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9"/>
                  </a:lnTo>
                  <a:lnTo>
                    <a:pt x="3163" y="3165"/>
                  </a:lnTo>
                  <a:lnTo>
                    <a:pt x="6596" y="850"/>
                  </a:lnTo>
                  <a:lnTo>
                    <a:pt x="10800" y="0"/>
                  </a:lnTo>
                  <a:lnTo>
                    <a:pt x="15004" y="850"/>
                  </a:lnTo>
                  <a:lnTo>
                    <a:pt x="18437" y="3165"/>
                  </a:lnTo>
                  <a:lnTo>
                    <a:pt x="20751" y="6599"/>
                  </a:lnTo>
                  <a:lnTo>
                    <a:pt x="21600" y="10800"/>
                  </a:lnTo>
                  <a:lnTo>
                    <a:pt x="20751" y="15001"/>
                  </a:lnTo>
                  <a:lnTo>
                    <a:pt x="18437" y="18434"/>
                  </a:lnTo>
                  <a:lnTo>
                    <a:pt x="15004" y="20750"/>
                  </a:lnTo>
                  <a:lnTo>
                    <a:pt x="10800" y="21600"/>
                  </a:lnTo>
                  <a:lnTo>
                    <a:pt x="6596" y="20750"/>
                  </a:lnTo>
                  <a:lnTo>
                    <a:pt x="3163" y="18434"/>
                  </a:lnTo>
                  <a:lnTo>
                    <a:pt x="849" y="15001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036" name="object 71" descr="object 71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942843" y="166420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37" name="object 72" descr="object 72"/>
            <p:cNvPicPr>
              <a:picLocks noChangeAspect="1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976371" y="1697698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38" name="object 73" descr="object 73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968750" y="1690077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39" name="object 74" descr="object 74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015995" y="4128515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40" name="object 75" descr="object 75"/>
            <p:cNvPicPr>
              <a:picLocks noChangeAspect="1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049522" y="4162006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41" name="object 76" descr="object 76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041903" y="4154386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43" name="object 78"/>
          <p:cNvSpPr txBox="1"/>
          <p:nvPr/>
        </p:nvSpPr>
        <p:spPr>
          <a:xfrm>
            <a:off x="1749298" y="364235"/>
            <a:ext cx="216217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pc="-5" sz="1200">
                <a:solidFill>
                  <a:srgbClr val="FFFFFF"/>
                </a:solidFill>
              </a:defRPr>
            </a:pPr>
            <a:r>
              <a:t>PRESIÓN BASE EN SALIDA </a:t>
            </a:r>
            <a:r>
              <a:rPr spc="0"/>
              <a:t>DE </a:t>
            </a:r>
            <a:r>
              <a:rPr spc="5"/>
              <a:t> </a:t>
            </a:r>
            <a:r>
              <a:rPr spc="-10"/>
              <a:t>BALÓN </a:t>
            </a:r>
            <a:r>
              <a:rPr spc="0"/>
              <a:t>ANTE </a:t>
            </a:r>
            <a:r>
              <a:rPr spc="-15"/>
              <a:t>RIVAL </a:t>
            </a:r>
            <a:r>
              <a:t>EN SISTEMA </a:t>
            </a:r>
            <a:r>
              <a:rPr spc="5"/>
              <a:t>1- </a:t>
            </a:r>
            <a:r>
              <a:rPr spc="-260"/>
              <a:t> </a:t>
            </a:r>
            <a:r>
              <a:rPr spc="0"/>
              <a:t>4-3-3.</a:t>
            </a:r>
          </a:p>
        </p:txBody>
      </p:sp>
      <p:pic>
        <p:nvPicPr>
          <p:cNvPr id="1044" name="Imagen" descr="Imagen"/>
          <p:cNvPicPr>
            <a:picLocks noChangeAspect="1"/>
          </p:cNvPicPr>
          <p:nvPr/>
        </p:nvPicPr>
        <p:blipFill>
          <a:blip r:embed="rId34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045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5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5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object 2"/>
          <p:cNvGrpSpPr/>
          <p:nvPr/>
        </p:nvGrpSpPr>
        <p:grpSpPr>
          <a:xfrm>
            <a:off x="3268978" y="2974886"/>
            <a:ext cx="327622" cy="419062"/>
            <a:chOff x="0" y="0"/>
            <a:chExt cx="327621" cy="419061"/>
          </a:xfrm>
        </p:grpSpPr>
        <p:pic>
          <p:nvPicPr>
            <p:cNvPr id="1047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907"/>
              <a:ext cx="327622" cy="336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48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2004" y="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49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40" y="41109"/>
              <a:ext cx="225553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51" name="object 6"/>
          <p:cNvSpPr txBox="1"/>
          <p:nvPr/>
        </p:nvSpPr>
        <p:spPr>
          <a:xfrm>
            <a:off x="3399535" y="3014217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sp>
        <p:nvSpPr>
          <p:cNvPr id="1052" name="object 7"/>
          <p:cNvSpPr txBox="1"/>
          <p:nvPr/>
        </p:nvSpPr>
        <p:spPr>
          <a:xfrm>
            <a:off x="1749298" y="364235"/>
            <a:ext cx="202374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pc="-5" sz="1200">
                <a:solidFill>
                  <a:srgbClr val="FFFFFF"/>
                </a:solidFill>
              </a:defRPr>
            </a:pPr>
            <a:r>
              <a:t>PRESIÓN EN SALIDA </a:t>
            </a:r>
            <a:r>
              <a:rPr spc="0"/>
              <a:t>DE </a:t>
            </a:r>
            <a:r>
              <a:rPr spc="-15"/>
              <a:t>BALÓN </a:t>
            </a:r>
            <a:r>
              <a:rPr spc="-10"/>
              <a:t> </a:t>
            </a:r>
            <a:r>
              <a:rPr spc="0"/>
              <a:t>ANTE </a:t>
            </a:r>
            <a:r>
              <a:rPr spc="-15"/>
              <a:t>RIVAL </a:t>
            </a:r>
            <a:r>
              <a:t>EN SISTEMA </a:t>
            </a:r>
            <a:r>
              <a:rPr spc="0"/>
              <a:t>1-4-3-3 </a:t>
            </a:r>
            <a:r>
              <a:rPr spc="-260"/>
              <a:t> </a:t>
            </a:r>
            <a:r>
              <a:t>EN</a:t>
            </a:r>
            <a:r>
              <a:rPr spc="-10"/>
              <a:t> </a:t>
            </a:r>
            <a:r>
              <a:t>CARRIL</a:t>
            </a:r>
            <a:r>
              <a:rPr spc="5"/>
              <a:t> </a:t>
            </a:r>
            <a:r>
              <a:rPr spc="-15"/>
              <a:t>LATERAL.</a:t>
            </a:r>
          </a:p>
        </p:txBody>
      </p:sp>
      <p:grpSp>
        <p:nvGrpSpPr>
          <p:cNvPr id="1094" name="object 8"/>
          <p:cNvGrpSpPr/>
          <p:nvPr/>
        </p:nvGrpSpPr>
        <p:grpSpPr>
          <a:xfrm>
            <a:off x="7178040" y="3111943"/>
            <a:ext cx="3166833" cy="1940118"/>
            <a:chOff x="0" y="0"/>
            <a:chExt cx="3166832" cy="1940116"/>
          </a:xfrm>
        </p:grpSpPr>
        <p:pic>
          <p:nvPicPr>
            <p:cNvPr id="1053" name="object 10" descr="object 10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842516" y="1324394"/>
              <a:ext cx="685826" cy="614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062" name="object 11"/>
            <p:cNvGrpSpPr/>
            <p:nvPr/>
          </p:nvGrpSpPr>
          <p:grpSpPr>
            <a:xfrm>
              <a:off x="1896235" y="1339405"/>
              <a:ext cx="506097" cy="435993"/>
              <a:chOff x="0" y="0"/>
              <a:chExt cx="506095" cy="435991"/>
            </a:xfrm>
          </p:grpSpPr>
          <p:sp>
            <p:nvSpPr>
              <p:cNvPr id="1054" name="Figura"/>
              <p:cNvSpPr/>
              <p:nvPr/>
            </p:nvSpPr>
            <p:spPr>
              <a:xfrm>
                <a:off x="0" y="0"/>
                <a:ext cx="46864" cy="42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863" y="0"/>
                    </a:moveTo>
                    <a:lnTo>
                      <a:pt x="0" y="4871"/>
                    </a:lnTo>
                    <a:lnTo>
                      <a:pt x="17795" y="21600"/>
                    </a:lnTo>
                    <a:lnTo>
                      <a:pt x="21600" y="16729"/>
                    </a:lnTo>
                    <a:lnTo>
                      <a:pt x="3863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55" name="Figura"/>
              <p:cNvSpPr/>
              <p:nvPr/>
            </p:nvSpPr>
            <p:spPr>
              <a:xfrm>
                <a:off x="67437" y="57912"/>
                <a:ext cx="46864" cy="42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805" y="0"/>
                    </a:moveTo>
                    <a:lnTo>
                      <a:pt x="0" y="4871"/>
                    </a:lnTo>
                    <a:lnTo>
                      <a:pt x="17795" y="21600"/>
                    </a:lnTo>
                    <a:lnTo>
                      <a:pt x="21600" y="16728"/>
                    </a:lnTo>
                    <a:lnTo>
                      <a:pt x="3805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56" name="Figura"/>
              <p:cNvSpPr/>
              <p:nvPr/>
            </p:nvSpPr>
            <p:spPr>
              <a:xfrm>
                <a:off x="134874" y="115824"/>
                <a:ext cx="46864" cy="42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804" y="0"/>
                    </a:moveTo>
                    <a:lnTo>
                      <a:pt x="0" y="4871"/>
                    </a:lnTo>
                    <a:lnTo>
                      <a:pt x="17795" y="21600"/>
                    </a:lnTo>
                    <a:lnTo>
                      <a:pt x="21600" y="16728"/>
                    </a:lnTo>
                    <a:lnTo>
                      <a:pt x="3804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57" name="Figura"/>
              <p:cNvSpPr/>
              <p:nvPr/>
            </p:nvSpPr>
            <p:spPr>
              <a:xfrm>
                <a:off x="202311" y="173862"/>
                <a:ext cx="46864" cy="42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805" y="0"/>
                    </a:moveTo>
                    <a:lnTo>
                      <a:pt x="0" y="4821"/>
                    </a:lnTo>
                    <a:lnTo>
                      <a:pt x="17795" y="21600"/>
                    </a:lnTo>
                    <a:lnTo>
                      <a:pt x="21600" y="16714"/>
                    </a:lnTo>
                    <a:lnTo>
                      <a:pt x="3805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58" name="Figura"/>
              <p:cNvSpPr/>
              <p:nvPr/>
            </p:nvSpPr>
            <p:spPr>
              <a:xfrm>
                <a:off x="269748" y="231775"/>
                <a:ext cx="46864" cy="426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804" y="0"/>
                    </a:moveTo>
                    <a:lnTo>
                      <a:pt x="0" y="4885"/>
                    </a:lnTo>
                    <a:lnTo>
                      <a:pt x="17736" y="21600"/>
                    </a:lnTo>
                    <a:lnTo>
                      <a:pt x="21600" y="16779"/>
                    </a:lnTo>
                    <a:lnTo>
                      <a:pt x="3804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59" name="Figura"/>
              <p:cNvSpPr/>
              <p:nvPr/>
            </p:nvSpPr>
            <p:spPr>
              <a:xfrm>
                <a:off x="337184" y="289687"/>
                <a:ext cx="46865" cy="42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805" y="0"/>
                    </a:moveTo>
                    <a:lnTo>
                      <a:pt x="0" y="4871"/>
                    </a:lnTo>
                    <a:lnTo>
                      <a:pt x="17737" y="21600"/>
                    </a:lnTo>
                    <a:lnTo>
                      <a:pt x="21600" y="16728"/>
                    </a:lnTo>
                    <a:lnTo>
                      <a:pt x="3805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60" name="Triángulo"/>
              <p:cNvSpPr/>
              <p:nvPr/>
            </p:nvSpPr>
            <p:spPr>
              <a:xfrm>
                <a:off x="423418" y="357505"/>
                <a:ext cx="82678" cy="78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973" y="0"/>
                    </a:moveTo>
                    <a:lnTo>
                      <a:pt x="0" y="15903"/>
                    </a:lnTo>
                    <a:lnTo>
                      <a:pt x="21600" y="21600"/>
                    </a:lnTo>
                    <a:lnTo>
                      <a:pt x="12973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61" name="Figura"/>
              <p:cNvSpPr/>
              <p:nvPr/>
            </p:nvSpPr>
            <p:spPr>
              <a:xfrm>
                <a:off x="404622" y="347599"/>
                <a:ext cx="46863" cy="42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804" y="0"/>
                    </a:moveTo>
                    <a:lnTo>
                      <a:pt x="0" y="4871"/>
                    </a:lnTo>
                    <a:lnTo>
                      <a:pt x="17737" y="21600"/>
                    </a:lnTo>
                    <a:lnTo>
                      <a:pt x="21600" y="16728"/>
                    </a:lnTo>
                    <a:lnTo>
                      <a:pt x="3804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1063" name="object 12" descr="object 12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481071" y="120459"/>
              <a:ext cx="576111" cy="17312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068" name="object 13"/>
            <p:cNvGrpSpPr/>
            <p:nvPr/>
          </p:nvGrpSpPr>
          <p:grpSpPr>
            <a:xfrm>
              <a:off x="2534283" y="211900"/>
              <a:ext cx="415037" cy="1553718"/>
              <a:chOff x="0" y="0"/>
              <a:chExt cx="415035" cy="1553717"/>
            </a:xfrm>
          </p:grpSpPr>
          <p:sp>
            <p:nvSpPr>
              <p:cNvPr id="1064" name="Figura"/>
              <p:cNvSpPr/>
              <p:nvPr/>
            </p:nvSpPr>
            <p:spPr>
              <a:xfrm>
                <a:off x="0" y="72371"/>
                <a:ext cx="384245" cy="1481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08" y="0"/>
                    </a:moveTo>
                    <a:lnTo>
                      <a:pt x="0" y="21554"/>
                    </a:lnTo>
                    <a:lnTo>
                      <a:pt x="693" y="21600"/>
                    </a:lnTo>
                    <a:lnTo>
                      <a:pt x="21600" y="45"/>
                    </a:lnTo>
                    <a:lnTo>
                      <a:pt x="20908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65" name="Figura"/>
              <p:cNvSpPr/>
              <p:nvPr/>
            </p:nvSpPr>
            <p:spPr>
              <a:xfrm>
                <a:off x="375030" y="60070"/>
                <a:ext cx="40006" cy="231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838" y="0"/>
                    </a:moveTo>
                    <a:lnTo>
                      <a:pt x="0" y="0"/>
                    </a:lnTo>
                    <a:lnTo>
                      <a:pt x="6652" y="2848"/>
                    </a:lnTo>
                    <a:lnTo>
                      <a:pt x="4975" y="14382"/>
                    </a:lnTo>
                    <a:lnTo>
                      <a:pt x="21600" y="21600"/>
                    </a:lnTo>
                    <a:lnTo>
                      <a:pt x="18838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66" name="Figura"/>
              <p:cNvSpPr/>
              <p:nvPr/>
            </p:nvSpPr>
            <p:spPr>
              <a:xfrm>
                <a:off x="371935" y="60070"/>
                <a:ext cx="15416" cy="15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37" y="0"/>
                    </a:moveTo>
                    <a:lnTo>
                      <a:pt x="0" y="17266"/>
                    </a:lnTo>
                    <a:lnTo>
                      <a:pt x="17248" y="21600"/>
                    </a:lnTo>
                    <a:lnTo>
                      <a:pt x="21600" y="4278"/>
                    </a:lnTo>
                    <a:lnTo>
                      <a:pt x="4337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67" name="Figura"/>
              <p:cNvSpPr/>
              <p:nvPr/>
            </p:nvSpPr>
            <p:spPr>
              <a:xfrm>
                <a:off x="341122" y="0"/>
                <a:ext cx="68798" cy="72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425" y="0"/>
                    </a:moveTo>
                    <a:lnTo>
                      <a:pt x="0" y="19293"/>
                    </a:lnTo>
                    <a:lnTo>
                      <a:pt x="9674" y="21600"/>
                    </a:lnTo>
                    <a:lnTo>
                      <a:pt x="10646" y="17928"/>
                    </a:lnTo>
                    <a:lnTo>
                      <a:pt x="21600" y="17928"/>
                    </a:lnTo>
                    <a:lnTo>
                      <a:pt x="17425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1069" name="object 14" descr="object 14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877568" y="65634"/>
              <a:ext cx="1074421" cy="3733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083" name="object 15"/>
            <p:cNvGrpSpPr/>
            <p:nvPr/>
          </p:nvGrpSpPr>
          <p:grpSpPr>
            <a:xfrm>
              <a:off x="1931161" y="80708"/>
              <a:ext cx="895224" cy="216156"/>
              <a:chOff x="0" y="0"/>
              <a:chExt cx="895223" cy="216154"/>
            </a:xfrm>
          </p:grpSpPr>
          <p:sp>
            <p:nvSpPr>
              <p:cNvPr id="1070" name="Figura"/>
              <p:cNvSpPr/>
              <p:nvPr/>
            </p:nvSpPr>
            <p:spPr>
              <a:xfrm>
                <a:off x="0" y="0"/>
                <a:ext cx="52325" cy="22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9" y="0"/>
                    </a:moveTo>
                    <a:lnTo>
                      <a:pt x="0" y="11760"/>
                    </a:lnTo>
                    <a:lnTo>
                      <a:pt x="20499" y="21600"/>
                    </a:lnTo>
                    <a:lnTo>
                      <a:pt x="21600" y="9960"/>
                    </a:lnTo>
                    <a:lnTo>
                      <a:pt x="1049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71" name="Figura"/>
              <p:cNvSpPr/>
              <p:nvPr/>
            </p:nvSpPr>
            <p:spPr>
              <a:xfrm>
                <a:off x="86995" y="18287"/>
                <a:ext cx="52325" cy="229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" y="0"/>
                    </a:moveTo>
                    <a:lnTo>
                      <a:pt x="0" y="11695"/>
                    </a:lnTo>
                    <a:lnTo>
                      <a:pt x="20499" y="21600"/>
                    </a:lnTo>
                    <a:lnTo>
                      <a:pt x="21600" y="9905"/>
                    </a:lnTo>
                    <a:lnTo>
                      <a:pt x="1048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72" name="Figura"/>
              <p:cNvSpPr/>
              <p:nvPr/>
            </p:nvSpPr>
            <p:spPr>
              <a:xfrm>
                <a:off x="173990" y="36702"/>
                <a:ext cx="52325" cy="22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" y="0"/>
                    </a:moveTo>
                    <a:lnTo>
                      <a:pt x="0" y="11761"/>
                    </a:lnTo>
                    <a:lnTo>
                      <a:pt x="20499" y="21600"/>
                    </a:lnTo>
                    <a:lnTo>
                      <a:pt x="21600" y="9841"/>
                    </a:lnTo>
                    <a:lnTo>
                      <a:pt x="1048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73" name="Figura"/>
              <p:cNvSpPr/>
              <p:nvPr/>
            </p:nvSpPr>
            <p:spPr>
              <a:xfrm>
                <a:off x="260984" y="54991"/>
                <a:ext cx="52325" cy="228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9" y="0"/>
                    </a:moveTo>
                    <a:lnTo>
                      <a:pt x="0" y="11761"/>
                    </a:lnTo>
                    <a:lnTo>
                      <a:pt x="20499" y="21600"/>
                    </a:lnTo>
                    <a:lnTo>
                      <a:pt x="21600" y="9840"/>
                    </a:lnTo>
                    <a:lnTo>
                      <a:pt x="1049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74" name="Figura"/>
              <p:cNvSpPr/>
              <p:nvPr/>
            </p:nvSpPr>
            <p:spPr>
              <a:xfrm>
                <a:off x="347979" y="73279"/>
                <a:ext cx="52325" cy="22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9" y="0"/>
                    </a:moveTo>
                    <a:lnTo>
                      <a:pt x="0" y="11695"/>
                    </a:lnTo>
                    <a:lnTo>
                      <a:pt x="20499" y="21600"/>
                    </a:lnTo>
                    <a:lnTo>
                      <a:pt x="21600" y="9905"/>
                    </a:lnTo>
                    <a:lnTo>
                      <a:pt x="1049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75" name="Figura"/>
              <p:cNvSpPr/>
              <p:nvPr/>
            </p:nvSpPr>
            <p:spPr>
              <a:xfrm>
                <a:off x="434848" y="91694"/>
                <a:ext cx="52452" cy="22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" y="0"/>
                    </a:moveTo>
                    <a:lnTo>
                      <a:pt x="0" y="11639"/>
                    </a:lnTo>
                    <a:lnTo>
                      <a:pt x="20501" y="21600"/>
                    </a:lnTo>
                    <a:lnTo>
                      <a:pt x="21600" y="9840"/>
                    </a:lnTo>
                    <a:lnTo>
                      <a:pt x="1098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76" name="Figura"/>
              <p:cNvSpPr/>
              <p:nvPr/>
            </p:nvSpPr>
            <p:spPr>
              <a:xfrm>
                <a:off x="521843" y="109982"/>
                <a:ext cx="52325" cy="22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" y="0"/>
                    </a:moveTo>
                    <a:lnTo>
                      <a:pt x="0" y="11759"/>
                    </a:lnTo>
                    <a:lnTo>
                      <a:pt x="20551" y="21600"/>
                    </a:lnTo>
                    <a:lnTo>
                      <a:pt x="21600" y="9840"/>
                    </a:lnTo>
                    <a:lnTo>
                      <a:pt x="1101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77" name="Figura"/>
              <p:cNvSpPr/>
              <p:nvPr/>
            </p:nvSpPr>
            <p:spPr>
              <a:xfrm>
                <a:off x="608838" y="128270"/>
                <a:ext cx="52325" cy="22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" y="0"/>
                    </a:moveTo>
                    <a:lnTo>
                      <a:pt x="0" y="11760"/>
                    </a:lnTo>
                    <a:lnTo>
                      <a:pt x="20551" y="21600"/>
                    </a:lnTo>
                    <a:lnTo>
                      <a:pt x="21600" y="9960"/>
                    </a:lnTo>
                    <a:lnTo>
                      <a:pt x="1101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78" name="Figura"/>
              <p:cNvSpPr/>
              <p:nvPr/>
            </p:nvSpPr>
            <p:spPr>
              <a:xfrm>
                <a:off x="695832" y="146558"/>
                <a:ext cx="52325" cy="22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" y="0"/>
                    </a:moveTo>
                    <a:lnTo>
                      <a:pt x="0" y="11695"/>
                    </a:lnTo>
                    <a:lnTo>
                      <a:pt x="20552" y="21600"/>
                    </a:lnTo>
                    <a:lnTo>
                      <a:pt x="21600" y="9905"/>
                    </a:lnTo>
                    <a:lnTo>
                      <a:pt x="1101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79" name="Figura"/>
              <p:cNvSpPr/>
              <p:nvPr/>
            </p:nvSpPr>
            <p:spPr>
              <a:xfrm>
                <a:off x="812800" y="185085"/>
                <a:ext cx="82424" cy="31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0" y="0"/>
                    </a:moveTo>
                    <a:lnTo>
                      <a:pt x="0" y="21600"/>
                    </a:lnTo>
                    <a:lnTo>
                      <a:pt x="21600" y="6589"/>
                    </a:lnTo>
                    <a:lnTo>
                      <a:pt x="19337" y="1822"/>
                    </a:lnTo>
                    <a:lnTo>
                      <a:pt x="4992" y="1822"/>
                    </a:lnTo>
                    <a:lnTo>
                      <a:pt x="1720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80" name="Figura"/>
              <p:cNvSpPr/>
              <p:nvPr/>
            </p:nvSpPr>
            <p:spPr>
              <a:xfrm>
                <a:off x="819362" y="172651"/>
                <a:ext cx="15029" cy="15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776" y="0"/>
                    </a:moveTo>
                    <a:lnTo>
                      <a:pt x="0" y="17840"/>
                    </a:lnTo>
                    <a:lnTo>
                      <a:pt x="17949" y="21600"/>
                    </a:lnTo>
                    <a:lnTo>
                      <a:pt x="21600" y="3743"/>
                    </a:lnTo>
                    <a:lnTo>
                      <a:pt x="3776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81" name="Figura"/>
              <p:cNvSpPr/>
              <p:nvPr/>
            </p:nvSpPr>
            <p:spPr>
              <a:xfrm>
                <a:off x="821989" y="141605"/>
                <a:ext cx="64600" cy="461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93" y="0"/>
                    </a:moveTo>
                    <a:lnTo>
                      <a:pt x="0" y="14546"/>
                    </a:lnTo>
                    <a:lnTo>
                      <a:pt x="4147" y="15769"/>
                    </a:lnTo>
                    <a:lnTo>
                      <a:pt x="3297" y="21600"/>
                    </a:lnTo>
                    <a:lnTo>
                      <a:pt x="21600" y="21600"/>
                    </a:lnTo>
                    <a:lnTo>
                      <a:pt x="2193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82" name="Figura"/>
              <p:cNvSpPr/>
              <p:nvPr/>
            </p:nvSpPr>
            <p:spPr>
              <a:xfrm>
                <a:off x="782827" y="164973"/>
                <a:ext cx="39163" cy="201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72" y="0"/>
                    </a:moveTo>
                    <a:lnTo>
                      <a:pt x="0" y="13367"/>
                    </a:lnTo>
                    <a:lnTo>
                      <a:pt x="20151" y="21600"/>
                    </a:lnTo>
                    <a:lnTo>
                      <a:pt x="21600" y="8246"/>
                    </a:lnTo>
                    <a:lnTo>
                      <a:pt x="1472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1084" name="object 16" descr="object 16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555747" y="227139"/>
              <a:ext cx="504470" cy="17129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089" name="object 17"/>
            <p:cNvGrpSpPr/>
            <p:nvPr/>
          </p:nvGrpSpPr>
          <p:grpSpPr>
            <a:xfrm>
              <a:off x="2663570" y="242633"/>
              <a:ext cx="347601" cy="1533400"/>
              <a:chOff x="0" y="0"/>
              <a:chExt cx="347600" cy="1533398"/>
            </a:xfrm>
          </p:grpSpPr>
          <p:sp>
            <p:nvSpPr>
              <p:cNvPr id="1085" name="Figura"/>
              <p:cNvSpPr/>
              <p:nvPr/>
            </p:nvSpPr>
            <p:spPr>
              <a:xfrm>
                <a:off x="0" y="1451102"/>
                <a:ext cx="69829" cy="822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6718" y="21600"/>
                    </a:lnTo>
                    <a:lnTo>
                      <a:pt x="21600" y="5633"/>
                    </a:lnTo>
                    <a:lnTo>
                      <a:pt x="12650" y="5633"/>
                    </a:lnTo>
                    <a:lnTo>
                      <a:pt x="8800" y="4967"/>
                    </a:lnTo>
                    <a:lnTo>
                      <a:pt x="9604" y="16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86" name="Figura"/>
              <p:cNvSpPr/>
              <p:nvPr/>
            </p:nvSpPr>
            <p:spPr>
              <a:xfrm>
                <a:off x="40894" y="1460002"/>
                <a:ext cx="33656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4" y="0"/>
                    </a:moveTo>
                    <a:lnTo>
                      <a:pt x="0" y="21600"/>
                    </a:lnTo>
                    <a:lnTo>
                      <a:pt x="18570" y="21600"/>
                    </a:lnTo>
                    <a:lnTo>
                      <a:pt x="21600" y="11223"/>
                    </a:lnTo>
                    <a:lnTo>
                      <a:pt x="1664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87" name="Figura"/>
              <p:cNvSpPr/>
              <p:nvPr/>
            </p:nvSpPr>
            <p:spPr>
              <a:xfrm>
                <a:off x="31049" y="0"/>
                <a:ext cx="316552" cy="14601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1" y="0"/>
                    </a:moveTo>
                    <a:lnTo>
                      <a:pt x="0" y="21562"/>
                    </a:lnTo>
                    <a:lnTo>
                      <a:pt x="849" y="21600"/>
                    </a:lnTo>
                    <a:lnTo>
                      <a:pt x="21600" y="38"/>
                    </a:lnTo>
                    <a:lnTo>
                      <a:pt x="20751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88" name="Figura"/>
              <p:cNvSpPr/>
              <p:nvPr/>
            </p:nvSpPr>
            <p:spPr>
              <a:xfrm>
                <a:off x="28448" y="1457555"/>
                <a:ext cx="15039" cy="15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736" y="0"/>
                    </a:moveTo>
                    <a:lnTo>
                      <a:pt x="0" y="17945"/>
                    </a:lnTo>
                    <a:lnTo>
                      <a:pt x="17877" y="21600"/>
                    </a:lnTo>
                    <a:lnTo>
                      <a:pt x="21600" y="3720"/>
                    </a:lnTo>
                    <a:lnTo>
                      <a:pt x="3736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090" name="object 18"/>
            <p:cNvSpPr/>
            <p:nvPr/>
          </p:nvSpPr>
          <p:spPr>
            <a:xfrm>
              <a:off x="0" y="189039"/>
              <a:ext cx="879349" cy="608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" y="9445"/>
                  </a:lnTo>
                  <a:lnTo>
                    <a:pt x="727" y="6897"/>
                  </a:lnTo>
                  <a:lnTo>
                    <a:pt x="1265" y="5723"/>
                  </a:lnTo>
                  <a:lnTo>
                    <a:pt x="1935" y="4630"/>
                  </a:lnTo>
                  <a:lnTo>
                    <a:pt x="2726" y="3628"/>
                  </a:lnTo>
                  <a:lnTo>
                    <a:pt x="3627" y="2726"/>
                  </a:lnTo>
                  <a:lnTo>
                    <a:pt x="4630" y="1935"/>
                  </a:lnTo>
                  <a:lnTo>
                    <a:pt x="5723" y="1266"/>
                  </a:lnTo>
                  <a:lnTo>
                    <a:pt x="6897" y="727"/>
                  </a:lnTo>
                  <a:lnTo>
                    <a:pt x="8141" y="330"/>
                  </a:lnTo>
                  <a:lnTo>
                    <a:pt x="9445" y="84"/>
                  </a:lnTo>
                  <a:lnTo>
                    <a:pt x="10800" y="0"/>
                  </a:lnTo>
                  <a:lnTo>
                    <a:pt x="12155" y="84"/>
                  </a:lnTo>
                  <a:lnTo>
                    <a:pt x="13459" y="330"/>
                  </a:lnTo>
                  <a:lnTo>
                    <a:pt x="14703" y="727"/>
                  </a:lnTo>
                  <a:lnTo>
                    <a:pt x="15877" y="1266"/>
                  </a:lnTo>
                  <a:lnTo>
                    <a:pt x="16970" y="1935"/>
                  </a:lnTo>
                  <a:lnTo>
                    <a:pt x="17973" y="2726"/>
                  </a:lnTo>
                  <a:lnTo>
                    <a:pt x="18874" y="3628"/>
                  </a:lnTo>
                  <a:lnTo>
                    <a:pt x="19665" y="4630"/>
                  </a:lnTo>
                  <a:lnTo>
                    <a:pt x="20335" y="5723"/>
                  </a:lnTo>
                  <a:lnTo>
                    <a:pt x="20873" y="6897"/>
                  </a:lnTo>
                  <a:lnTo>
                    <a:pt x="21270" y="8141"/>
                  </a:lnTo>
                  <a:lnTo>
                    <a:pt x="21600" y="10800"/>
                  </a:lnTo>
                  <a:lnTo>
                    <a:pt x="21516" y="12155"/>
                  </a:lnTo>
                  <a:lnTo>
                    <a:pt x="20873" y="14703"/>
                  </a:lnTo>
                  <a:lnTo>
                    <a:pt x="20335" y="15877"/>
                  </a:lnTo>
                  <a:lnTo>
                    <a:pt x="19665" y="16970"/>
                  </a:lnTo>
                  <a:lnTo>
                    <a:pt x="18874" y="17972"/>
                  </a:lnTo>
                  <a:lnTo>
                    <a:pt x="17973" y="18874"/>
                  </a:lnTo>
                  <a:lnTo>
                    <a:pt x="16970" y="19665"/>
                  </a:lnTo>
                  <a:lnTo>
                    <a:pt x="15877" y="20334"/>
                  </a:lnTo>
                  <a:lnTo>
                    <a:pt x="14703" y="20873"/>
                  </a:lnTo>
                  <a:lnTo>
                    <a:pt x="13459" y="21270"/>
                  </a:lnTo>
                  <a:lnTo>
                    <a:pt x="12155" y="21516"/>
                  </a:lnTo>
                  <a:lnTo>
                    <a:pt x="10800" y="21600"/>
                  </a:lnTo>
                  <a:lnTo>
                    <a:pt x="9445" y="21516"/>
                  </a:lnTo>
                  <a:lnTo>
                    <a:pt x="8141" y="21270"/>
                  </a:lnTo>
                  <a:lnTo>
                    <a:pt x="6897" y="20873"/>
                  </a:lnTo>
                  <a:lnTo>
                    <a:pt x="5723" y="20334"/>
                  </a:lnTo>
                  <a:lnTo>
                    <a:pt x="4630" y="19665"/>
                  </a:lnTo>
                  <a:lnTo>
                    <a:pt x="3627" y="18874"/>
                  </a:lnTo>
                  <a:lnTo>
                    <a:pt x="2726" y="17972"/>
                  </a:lnTo>
                  <a:lnTo>
                    <a:pt x="1935" y="16970"/>
                  </a:lnTo>
                  <a:lnTo>
                    <a:pt x="1265" y="15877"/>
                  </a:lnTo>
                  <a:lnTo>
                    <a:pt x="727" y="14703"/>
                  </a:lnTo>
                  <a:lnTo>
                    <a:pt x="330" y="13459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091" name="object 19" descr="object 19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839211" y="0"/>
              <a:ext cx="327622" cy="338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92" name="object 20" descr="object 20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869692" y="32041"/>
              <a:ext cx="266751" cy="30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93" name="object 21" descr="object 21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892552" y="15303"/>
              <a:ext cx="225553" cy="2362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95" name="object 22"/>
          <p:cNvSpPr txBox="1"/>
          <p:nvPr/>
        </p:nvSpPr>
        <p:spPr>
          <a:xfrm>
            <a:off x="10147806" y="3183636"/>
            <a:ext cx="742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z="7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grpSp>
        <p:nvGrpSpPr>
          <p:cNvPr id="1191" name="object 23"/>
          <p:cNvGrpSpPr/>
          <p:nvPr/>
        </p:nvGrpSpPr>
        <p:grpSpPr>
          <a:xfrm>
            <a:off x="5794247" y="106717"/>
            <a:ext cx="4256508" cy="6059449"/>
            <a:chOff x="0" y="0"/>
            <a:chExt cx="4256507" cy="6059448"/>
          </a:xfrm>
        </p:grpSpPr>
        <p:pic>
          <p:nvPicPr>
            <p:cNvPr id="1096" name="object 24" descr="object 24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287121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97" name="object 25" descr="object 25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3527" y="2904705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98" name="object 26" descr="object 26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5908" y="2897086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99" name="object 27" descr="object 27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854197" y="4734992"/>
              <a:ext cx="190424" cy="2042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00" name="object 28"/>
            <p:cNvSpPr/>
            <p:nvPr/>
          </p:nvSpPr>
          <p:spPr>
            <a:xfrm>
              <a:off x="3887724" y="4768557"/>
              <a:ext cx="73153" cy="8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6597" y="848"/>
                  </a:lnTo>
                  <a:lnTo>
                    <a:pt x="3164" y="3162"/>
                  </a:lnTo>
                  <a:lnTo>
                    <a:pt x="849" y="6595"/>
                  </a:lnTo>
                  <a:lnTo>
                    <a:pt x="0" y="10800"/>
                  </a:lnTo>
                  <a:lnTo>
                    <a:pt x="849" y="15005"/>
                  </a:lnTo>
                  <a:lnTo>
                    <a:pt x="3164" y="18438"/>
                  </a:lnTo>
                  <a:lnTo>
                    <a:pt x="6597" y="20752"/>
                  </a:lnTo>
                  <a:lnTo>
                    <a:pt x="10800" y="21600"/>
                  </a:lnTo>
                  <a:lnTo>
                    <a:pt x="15003" y="20752"/>
                  </a:lnTo>
                  <a:lnTo>
                    <a:pt x="18436" y="18438"/>
                  </a:lnTo>
                  <a:lnTo>
                    <a:pt x="20751" y="15005"/>
                  </a:lnTo>
                  <a:lnTo>
                    <a:pt x="21600" y="10800"/>
                  </a:lnTo>
                  <a:lnTo>
                    <a:pt x="20751" y="6595"/>
                  </a:lnTo>
                  <a:lnTo>
                    <a:pt x="18436" y="3162"/>
                  </a:lnTo>
                  <a:lnTo>
                    <a:pt x="15003" y="84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01" name="object 29"/>
            <p:cNvSpPr/>
            <p:nvPr/>
          </p:nvSpPr>
          <p:spPr>
            <a:xfrm>
              <a:off x="3887724" y="4768557"/>
              <a:ext cx="73153" cy="8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5"/>
                  </a:lnTo>
                  <a:lnTo>
                    <a:pt x="3164" y="3162"/>
                  </a:lnTo>
                  <a:lnTo>
                    <a:pt x="6597" y="848"/>
                  </a:lnTo>
                  <a:lnTo>
                    <a:pt x="10800" y="0"/>
                  </a:lnTo>
                  <a:lnTo>
                    <a:pt x="15003" y="848"/>
                  </a:lnTo>
                  <a:lnTo>
                    <a:pt x="18436" y="3162"/>
                  </a:lnTo>
                  <a:lnTo>
                    <a:pt x="20751" y="6595"/>
                  </a:lnTo>
                  <a:lnTo>
                    <a:pt x="21600" y="10800"/>
                  </a:lnTo>
                  <a:lnTo>
                    <a:pt x="20751" y="15005"/>
                  </a:lnTo>
                  <a:lnTo>
                    <a:pt x="18436" y="18438"/>
                  </a:lnTo>
                  <a:lnTo>
                    <a:pt x="15003" y="20752"/>
                  </a:lnTo>
                  <a:lnTo>
                    <a:pt x="10800" y="21600"/>
                  </a:lnTo>
                  <a:lnTo>
                    <a:pt x="6597" y="20752"/>
                  </a:lnTo>
                  <a:lnTo>
                    <a:pt x="3164" y="18438"/>
                  </a:lnTo>
                  <a:lnTo>
                    <a:pt x="849" y="15005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102" name="object 30" descr="object 30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502408" y="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03" name="object 31" descr="object 31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535936" y="33488"/>
              <a:ext cx="208789" cy="2194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04" name="object 32" descr="object 32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528316" y="25869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05" name="object 33" descr="object 33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459992" y="324764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06" name="object 34" descr="object 34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493520" y="3281133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07" name="object 35" descr="object 35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485900" y="3273513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08" name="object 36" descr="object 36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668780" y="3977538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09" name="object 37" descr="object 37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702308" y="4011130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10" name="object 38" descr="object 38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694688" y="4003509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11" name="object 39" descr="object 39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85928" y="379171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12" name="object 40" descr="object 40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19456" y="3825201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13" name="object 41" descr="object 41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11836" y="3817581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14" name="object 42" descr="object 42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31876" y="473049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15" name="object 43" descr="object 43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65404" y="4763986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16" name="object 44" descr="object 44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57784" y="4756365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17" name="object 45" descr="object 45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52984" y="1773834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18" name="object 46" descr="object 46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86512" y="1807426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19" name="object 47" descr="object 47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78892" y="1799805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20" name="object 48" descr="object 48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685544" y="195986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21" name="object 49" descr="object 49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719072" y="1993354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22" name="object 50"/>
            <p:cNvSpPr/>
            <p:nvPr/>
          </p:nvSpPr>
          <p:spPr>
            <a:xfrm>
              <a:off x="1719072" y="1993354"/>
              <a:ext cx="208788" cy="219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7"/>
                  </a:lnTo>
                  <a:lnTo>
                    <a:pt x="3163" y="3164"/>
                  </a:lnTo>
                  <a:lnTo>
                    <a:pt x="6596" y="849"/>
                  </a:lnTo>
                  <a:lnTo>
                    <a:pt x="10800" y="0"/>
                  </a:lnTo>
                  <a:lnTo>
                    <a:pt x="15004" y="849"/>
                  </a:lnTo>
                  <a:lnTo>
                    <a:pt x="18437" y="3164"/>
                  </a:lnTo>
                  <a:lnTo>
                    <a:pt x="20751" y="6597"/>
                  </a:lnTo>
                  <a:lnTo>
                    <a:pt x="21600" y="10800"/>
                  </a:lnTo>
                  <a:lnTo>
                    <a:pt x="20751" y="15003"/>
                  </a:lnTo>
                  <a:lnTo>
                    <a:pt x="18437" y="18436"/>
                  </a:lnTo>
                  <a:lnTo>
                    <a:pt x="15004" y="20751"/>
                  </a:lnTo>
                  <a:lnTo>
                    <a:pt x="10800" y="21600"/>
                  </a:lnTo>
                  <a:lnTo>
                    <a:pt x="6596" y="20751"/>
                  </a:lnTo>
                  <a:lnTo>
                    <a:pt x="3163" y="18436"/>
                  </a:lnTo>
                  <a:lnTo>
                    <a:pt x="849" y="15003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123" name="object 51" descr="object 51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104388" y="287121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24" name="object 52" descr="object 52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137916" y="2904705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25" name="object 53" descr="object 53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130296" y="2897086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26" name="object 54" descr="object 54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895344" y="101955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27" name="object 55" descr="object 55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928872" y="1053045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28" name="object 56" descr="object 56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921253" y="1045426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29" name="object 57" descr="object 57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930397" y="4747259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30" name="object 58" descr="object 58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963924" y="4780750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31" name="object 59"/>
            <p:cNvSpPr/>
            <p:nvPr/>
          </p:nvSpPr>
          <p:spPr>
            <a:xfrm>
              <a:off x="3963924" y="4780750"/>
              <a:ext cx="208788" cy="219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7"/>
                  </a:lnTo>
                  <a:lnTo>
                    <a:pt x="3163" y="3164"/>
                  </a:lnTo>
                  <a:lnTo>
                    <a:pt x="6596" y="849"/>
                  </a:lnTo>
                  <a:lnTo>
                    <a:pt x="10800" y="0"/>
                  </a:lnTo>
                  <a:lnTo>
                    <a:pt x="15004" y="849"/>
                  </a:lnTo>
                  <a:lnTo>
                    <a:pt x="18437" y="3164"/>
                  </a:lnTo>
                  <a:lnTo>
                    <a:pt x="20751" y="6597"/>
                  </a:lnTo>
                  <a:lnTo>
                    <a:pt x="21600" y="10800"/>
                  </a:lnTo>
                  <a:lnTo>
                    <a:pt x="20751" y="15003"/>
                  </a:lnTo>
                  <a:lnTo>
                    <a:pt x="18437" y="18436"/>
                  </a:lnTo>
                  <a:lnTo>
                    <a:pt x="15004" y="20751"/>
                  </a:lnTo>
                  <a:lnTo>
                    <a:pt x="10800" y="21600"/>
                  </a:lnTo>
                  <a:lnTo>
                    <a:pt x="6596" y="20751"/>
                  </a:lnTo>
                  <a:lnTo>
                    <a:pt x="3163" y="18436"/>
                  </a:lnTo>
                  <a:lnTo>
                    <a:pt x="849" y="15003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132" name="object 60" descr="object 60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502408" y="5721057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33" name="object 61" descr="object 61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535936" y="5754586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34" name="object 62" descr="object 62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528316" y="5746965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35" name="object 63" descr="object 63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882140" y="2124354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36" name="object 64" descr="object 64"/>
            <p:cNvPicPr>
              <a:picLocks noChangeAspect="1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915668" y="2157946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37" name="object 65"/>
            <p:cNvSpPr/>
            <p:nvPr/>
          </p:nvSpPr>
          <p:spPr>
            <a:xfrm>
              <a:off x="1915668" y="2157946"/>
              <a:ext cx="208788" cy="220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9"/>
                  </a:lnTo>
                  <a:lnTo>
                    <a:pt x="3163" y="3166"/>
                  </a:lnTo>
                  <a:lnTo>
                    <a:pt x="6596" y="850"/>
                  </a:lnTo>
                  <a:lnTo>
                    <a:pt x="10800" y="0"/>
                  </a:lnTo>
                  <a:lnTo>
                    <a:pt x="15004" y="850"/>
                  </a:lnTo>
                  <a:lnTo>
                    <a:pt x="18437" y="3166"/>
                  </a:lnTo>
                  <a:lnTo>
                    <a:pt x="20751" y="6599"/>
                  </a:lnTo>
                  <a:lnTo>
                    <a:pt x="21600" y="10800"/>
                  </a:lnTo>
                  <a:lnTo>
                    <a:pt x="20751" y="15001"/>
                  </a:lnTo>
                  <a:lnTo>
                    <a:pt x="18437" y="18434"/>
                  </a:lnTo>
                  <a:lnTo>
                    <a:pt x="15004" y="20750"/>
                  </a:lnTo>
                  <a:lnTo>
                    <a:pt x="10800" y="21600"/>
                  </a:lnTo>
                  <a:lnTo>
                    <a:pt x="6596" y="20750"/>
                  </a:lnTo>
                  <a:lnTo>
                    <a:pt x="3163" y="18434"/>
                  </a:lnTo>
                  <a:lnTo>
                    <a:pt x="849" y="15001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138" name="object 66" descr="object 66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882140" y="3466998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39" name="object 67" descr="object 67"/>
            <p:cNvPicPr>
              <a:picLocks noChangeAspect="1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915668" y="3500589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40" name="object 68" descr="object 68"/>
            <p:cNvPicPr>
              <a:picLocks noChangeAspect="1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908048" y="3492969"/>
              <a:ext cx="224028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41" name="object 69" descr="object 69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09244" y="101955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42" name="object 70" descr="object 70"/>
            <p:cNvPicPr>
              <a:picLocks noChangeAspect="1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42772" y="1053045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43" name="object 71" descr="object 71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35152" y="1045426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44" name="object 72" descr="object 72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65176" y="288340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45" name="object 73" descr="object 73"/>
            <p:cNvPicPr>
              <a:picLocks noChangeAspect="1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98704" y="2916898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46" name="object 74" descr="object 74"/>
            <p:cNvPicPr>
              <a:picLocks noChangeAspect="1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91084" y="2909277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47" name="object 75" descr="object 75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098292" y="335432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48" name="object 76" descr="object 76"/>
            <p:cNvPicPr>
              <a:picLocks noChangeAspect="1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131820" y="3387813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49" name="object 77" descr="object 77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124200" y="3380194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50" name="object 78" descr="object 78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09244" y="4777638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51" name="object 79" descr="object 79"/>
            <p:cNvPicPr>
              <a:picLocks noChangeAspect="1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42772" y="4811230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52" name="object 80" descr="object 80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35152" y="4803609"/>
              <a:ext cx="224028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53" name="object 81" descr="object 81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999232" y="166420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54" name="object 82" descr="object 82"/>
            <p:cNvPicPr>
              <a:picLocks noChangeAspect="1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032760" y="1697698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55" name="object 83" descr="object 83"/>
            <p:cNvPicPr>
              <a:picLocks noChangeAspect="1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025140" y="1690077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56" name="object 84" descr="object 84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072384" y="4128515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57" name="object 85" descr="object 85"/>
            <p:cNvPicPr>
              <a:picLocks noChangeAspect="1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105912" y="4162006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58" name="object 86" descr="object 86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098292" y="4154386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59" name="object 87" descr="object 87"/>
            <p:cNvPicPr>
              <a:picLocks noChangeAspect="1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821180" y="4181805"/>
              <a:ext cx="819900" cy="15986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178" name="object 88"/>
            <p:cNvGrpSpPr/>
            <p:nvPr/>
          </p:nvGrpSpPr>
          <p:grpSpPr>
            <a:xfrm>
              <a:off x="1874774" y="4197565"/>
              <a:ext cx="644145" cy="1419861"/>
              <a:chOff x="0" y="0"/>
              <a:chExt cx="644144" cy="1419860"/>
            </a:xfrm>
          </p:grpSpPr>
          <p:sp>
            <p:nvSpPr>
              <p:cNvPr id="1160" name="Figura"/>
              <p:cNvSpPr/>
              <p:nvPr/>
            </p:nvSpPr>
            <p:spPr>
              <a:xfrm>
                <a:off x="0" y="0"/>
                <a:ext cx="32385" cy="51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793" y="0"/>
                    </a:moveTo>
                    <a:lnTo>
                      <a:pt x="0" y="2133"/>
                    </a:lnTo>
                    <a:lnTo>
                      <a:pt x="13892" y="21600"/>
                    </a:lnTo>
                    <a:lnTo>
                      <a:pt x="21600" y="19467"/>
                    </a:lnTo>
                    <a:lnTo>
                      <a:pt x="7793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61" name="Figura"/>
              <p:cNvSpPr/>
              <p:nvPr/>
            </p:nvSpPr>
            <p:spPr>
              <a:xfrm>
                <a:off x="36322" y="81026"/>
                <a:ext cx="32385" cy="51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793" y="0"/>
                    </a:moveTo>
                    <a:lnTo>
                      <a:pt x="0" y="2181"/>
                    </a:lnTo>
                    <a:lnTo>
                      <a:pt x="13892" y="21600"/>
                    </a:lnTo>
                    <a:lnTo>
                      <a:pt x="21600" y="19419"/>
                    </a:lnTo>
                    <a:lnTo>
                      <a:pt x="7793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62" name="Figura"/>
              <p:cNvSpPr/>
              <p:nvPr/>
            </p:nvSpPr>
            <p:spPr>
              <a:xfrm>
                <a:off x="72771" y="162179"/>
                <a:ext cx="32258" cy="51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738" y="0"/>
                    </a:moveTo>
                    <a:lnTo>
                      <a:pt x="0" y="2181"/>
                    </a:lnTo>
                    <a:lnTo>
                      <a:pt x="13862" y="21600"/>
                    </a:lnTo>
                    <a:lnTo>
                      <a:pt x="21600" y="19419"/>
                    </a:lnTo>
                    <a:lnTo>
                      <a:pt x="7738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63" name="Figura"/>
              <p:cNvSpPr/>
              <p:nvPr/>
            </p:nvSpPr>
            <p:spPr>
              <a:xfrm>
                <a:off x="109093" y="243332"/>
                <a:ext cx="32258" cy="51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739" y="0"/>
                    </a:moveTo>
                    <a:lnTo>
                      <a:pt x="0" y="2181"/>
                    </a:lnTo>
                    <a:lnTo>
                      <a:pt x="13862" y="21600"/>
                    </a:lnTo>
                    <a:lnTo>
                      <a:pt x="21600" y="19419"/>
                    </a:lnTo>
                    <a:lnTo>
                      <a:pt x="7739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64" name="Figura"/>
              <p:cNvSpPr/>
              <p:nvPr/>
            </p:nvSpPr>
            <p:spPr>
              <a:xfrm>
                <a:off x="145414" y="324485"/>
                <a:ext cx="32387" cy="51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709" y="0"/>
                    </a:moveTo>
                    <a:lnTo>
                      <a:pt x="0" y="2181"/>
                    </a:lnTo>
                    <a:lnTo>
                      <a:pt x="13807" y="21600"/>
                    </a:lnTo>
                    <a:lnTo>
                      <a:pt x="21600" y="19419"/>
                    </a:lnTo>
                    <a:lnTo>
                      <a:pt x="7709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65" name="Figura"/>
              <p:cNvSpPr/>
              <p:nvPr/>
            </p:nvSpPr>
            <p:spPr>
              <a:xfrm>
                <a:off x="181736" y="405638"/>
                <a:ext cx="32387" cy="51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709" y="0"/>
                    </a:moveTo>
                    <a:lnTo>
                      <a:pt x="0" y="2181"/>
                    </a:lnTo>
                    <a:lnTo>
                      <a:pt x="13807" y="21600"/>
                    </a:lnTo>
                    <a:lnTo>
                      <a:pt x="21600" y="19419"/>
                    </a:lnTo>
                    <a:lnTo>
                      <a:pt x="7709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66" name="Figura"/>
              <p:cNvSpPr/>
              <p:nvPr/>
            </p:nvSpPr>
            <p:spPr>
              <a:xfrm>
                <a:off x="218058" y="486791"/>
                <a:ext cx="32387" cy="51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709" y="0"/>
                    </a:moveTo>
                    <a:lnTo>
                      <a:pt x="0" y="2181"/>
                    </a:lnTo>
                    <a:lnTo>
                      <a:pt x="13807" y="21600"/>
                    </a:lnTo>
                    <a:lnTo>
                      <a:pt x="21600" y="19419"/>
                    </a:lnTo>
                    <a:lnTo>
                      <a:pt x="7709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67" name="Figura"/>
              <p:cNvSpPr/>
              <p:nvPr/>
            </p:nvSpPr>
            <p:spPr>
              <a:xfrm>
                <a:off x="254380" y="567944"/>
                <a:ext cx="32387" cy="51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708" y="0"/>
                    </a:moveTo>
                    <a:lnTo>
                      <a:pt x="0" y="2128"/>
                    </a:lnTo>
                    <a:lnTo>
                      <a:pt x="13891" y="21600"/>
                    </a:lnTo>
                    <a:lnTo>
                      <a:pt x="21600" y="19419"/>
                    </a:lnTo>
                    <a:lnTo>
                      <a:pt x="7708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68" name="Figura"/>
              <p:cNvSpPr/>
              <p:nvPr/>
            </p:nvSpPr>
            <p:spPr>
              <a:xfrm>
                <a:off x="290702" y="648970"/>
                <a:ext cx="32386" cy="51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708" y="0"/>
                    </a:moveTo>
                    <a:lnTo>
                      <a:pt x="0" y="2181"/>
                    </a:lnTo>
                    <a:lnTo>
                      <a:pt x="13892" y="21600"/>
                    </a:lnTo>
                    <a:lnTo>
                      <a:pt x="21600" y="19472"/>
                    </a:lnTo>
                    <a:lnTo>
                      <a:pt x="7708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69" name="Figura"/>
              <p:cNvSpPr/>
              <p:nvPr/>
            </p:nvSpPr>
            <p:spPr>
              <a:xfrm>
                <a:off x="327025" y="730123"/>
                <a:ext cx="32385" cy="51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793" y="0"/>
                    </a:moveTo>
                    <a:lnTo>
                      <a:pt x="0" y="2181"/>
                    </a:lnTo>
                    <a:lnTo>
                      <a:pt x="13892" y="21600"/>
                    </a:lnTo>
                    <a:lnTo>
                      <a:pt x="21600" y="19419"/>
                    </a:lnTo>
                    <a:lnTo>
                      <a:pt x="7793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70" name="Figura"/>
              <p:cNvSpPr/>
              <p:nvPr/>
            </p:nvSpPr>
            <p:spPr>
              <a:xfrm>
                <a:off x="363347" y="811276"/>
                <a:ext cx="32385" cy="51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793" y="0"/>
                    </a:moveTo>
                    <a:lnTo>
                      <a:pt x="0" y="2181"/>
                    </a:lnTo>
                    <a:lnTo>
                      <a:pt x="13892" y="21600"/>
                    </a:lnTo>
                    <a:lnTo>
                      <a:pt x="21600" y="19419"/>
                    </a:lnTo>
                    <a:lnTo>
                      <a:pt x="7793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71" name="Figura"/>
              <p:cNvSpPr/>
              <p:nvPr/>
            </p:nvSpPr>
            <p:spPr>
              <a:xfrm>
                <a:off x="399669" y="892429"/>
                <a:ext cx="32385" cy="51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793" y="0"/>
                    </a:moveTo>
                    <a:lnTo>
                      <a:pt x="0" y="2181"/>
                    </a:lnTo>
                    <a:lnTo>
                      <a:pt x="13892" y="21600"/>
                    </a:lnTo>
                    <a:lnTo>
                      <a:pt x="21600" y="19419"/>
                    </a:lnTo>
                    <a:lnTo>
                      <a:pt x="7793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72" name="Figura"/>
              <p:cNvSpPr/>
              <p:nvPr/>
            </p:nvSpPr>
            <p:spPr>
              <a:xfrm>
                <a:off x="436118" y="973582"/>
                <a:ext cx="32258" cy="51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739" y="0"/>
                    </a:moveTo>
                    <a:lnTo>
                      <a:pt x="0" y="2181"/>
                    </a:lnTo>
                    <a:lnTo>
                      <a:pt x="13862" y="21600"/>
                    </a:lnTo>
                    <a:lnTo>
                      <a:pt x="21600" y="19419"/>
                    </a:lnTo>
                    <a:lnTo>
                      <a:pt x="7739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73" name="Figura"/>
              <p:cNvSpPr/>
              <p:nvPr/>
            </p:nvSpPr>
            <p:spPr>
              <a:xfrm>
                <a:off x="472439" y="1054735"/>
                <a:ext cx="32260" cy="51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739" y="0"/>
                    </a:moveTo>
                    <a:lnTo>
                      <a:pt x="0" y="2181"/>
                    </a:lnTo>
                    <a:lnTo>
                      <a:pt x="13862" y="21600"/>
                    </a:lnTo>
                    <a:lnTo>
                      <a:pt x="21600" y="19419"/>
                    </a:lnTo>
                    <a:lnTo>
                      <a:pt x="7739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74" name="Figura"/>
              <p:cNvSpPr/>
              <p:nvPr/>
            </p:nvSpPr>
            <p:spPr>
              <a:xfrm>
                <a:off x="508761" y="1135888"/>
                <a:ext cx="32387" cy="51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709" y="0"/>
                    </a:moveTo>
                    <a:lnTo>
                      <a:pt x="0" y="2128"/>
                    </a:lnTo>
                    <a:lnTo>
                      <a:pt x="13807" y="21600"/>
                    </a:lnTo>
                    <a:lnTo>
                      <a:pt x="21600" y="19419"/>
                    </a:lnTo>
                    <a:lnTo>
                      <a:pt x="7709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75" name="Figura"/>
              <p:cNvSpPr/>
              <p:nvPr/>
            </p:nvSpPr>
            <p:spPr>
              <a:xfrm>
                <a:off x="545083" y="1216914"/>
                <a:ext cx="32387" cy="51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709" y="0"/>
                    </a:moveTo>
                    <a:lnTo>
                      <a:pt x="0" y="2181"/>
                    </a:lnTo>
                    <a:lnTo>
                      <a:pt x="13807" y="21600"/>
                    </a:lnTo>
                    <a:lnTo>
                      <a:pt x="21600" y="19472"/>
                    </a:lnTo>
                    <a:lnTo>
                      <a:pt x="7709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76" name="Triángulo"/>
              <p:cNvSpPr/>
              <p:nvPr/>
            </p:nvSpPr>
            <p:spPr>
              <a:xfrm>
                <a:off x="574675" y="1334744"/>
                <a:ext cx="69470" cy="85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7903"/>
                    </a:lnTo>
                    <a:lnTo>
                      <a:pt x="2049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77" name="Figura"/>
              <p:cNvSpPr/>
              <p:nvPr/>
            </p:nvSpPr>
            <p:spPr>
              <a:xfrm>
                <a:off x="581405" y="1298105"/>
                <a:ext cx="32387" cy="51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708" y="0"/>
                    </a:moveTo>
                    <a:lnTo>
                      <a:pt x="0" y="2176"/>
                    </a:lnTo>
                    <a:lnTo>
                      <a:pt x="13807" y="21600"/>
                    </a:lnTo>
                    <a:lnTo>
                      <a:pt x="21600" y="19424"/>
                    </a:lnTo>
                    <a:lnTo>
                      <a:pt x="7708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179" name="object 89"/>
            <p:cNvSpPr/>
            <p:nvPr/>
          </p:nvSpPr>
          <p:spPr>
            <a:xfrm>
              <a:off x="1443228" y="1908009"/>
              <a:ext cx="879349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" y="9446"/>
                  </a:lnTo>
                  <a:lnTo>
                    <a:pt x="330" y="8141"/>
                  </a:lnTo>
                  <a:lnTo>
                    <a:pt x="727" y="6897"/>
                  </a:lnTo>
                  <a:lnTo>
                    <a:pt x="1265" y="5724"/>
                  </a:lnTo>
                  <a:lnTo>
                    <a:pt x="1935" y="4631"/>
                  </a:lnTo>
                  <a:lnTo>
                    <a:pt x="2726" y="3628"/>
                  </a:lnTo>
                  <a:lnTo>
                    <a:pt x="3627" y="2726"/>
                  </a:lnTo>
                  <a:lnTo>
                    <a:pt x="4630" y="1936"/>
                  </a:lnTo>
                  <a:lnTo>
                    <a:pt x="5723" y="1266"/>
                  </a:lnTo>
                  <a:lnTo>
                    <a:pt x="6897" y="727"/>
                  </a:lnTo>
                  <a:lnTo>
                    <a:pt x="8141" y="330"/>
                  </a:lnTo>
                  <a:lnTo>
                    <a:pt x="9445" y="84"/>
                  </a:lnTo>
                  <a:lnTo>
                    <a:pt x="10800" y="0"/>
                  </a:lnTo>
                  <a:lnTo>
                    <a:pt x="12155" y="84"/>
                  </a:lnTo>
                  <a:lnTo>
                    <a:pt x="13459" y="330"/>
                  </a:lnTo>
                  <a:lnTo>
                    <a:pt x="14703" y="727"/>
                  </a:lnTo>
                  <a:lnTo>
                    <a:pt x="15877" y="1266"/>
                  </a:lnTo>
                  <a:lnTo>
                    <a:pt x="16970" y="1936"/>
                  </a:lnTo>
                  <a:lnTo>
                    <a:pt x="17973" y="2726"/>
                  </a:lnTo>
                  <a:lnTo>
                    <a:pt x="18874" y="3628"/>
                  </a:lnTo>
                  <a:lnTo>
                    <a:pt x="19665" y="4631"/>
                  </a:lnTo>
                  <a:lnTo>
                    <a:pt x="20335" y="5724"/>
                  </a:lnTo>
                  <a:lnTo>
                    <a:pt x="20873" y="6897"/>
                  </a:lnTo>
                  <a:lnTo>
                    <a:pt x="21270" y="8141"/>
                  </a:lnTo>
                  <a:lnTo>
                    <a:pt x="21516" y="9446"/>
                  </a:lnTo>
                  <a:lnTo>
                    <a:pt x="21600" y="10800"/>
                  </a:lnTo>
                  <a:lnTo>
                    <a:pt x="21516" y="12154"/>
                  </a:lnTo>
                  <a:lnTo>
                    <a:pt x="21270" y="13459"/>
                  </a:lnTo>
                  <a:lnTo>
                    <a:pt x="20873" y="14702"/>
                  </a:lnTo>
                  <a:lnTo>
                    <a:pt x="20335" y="15876"/>
                  </a:lnTo>
                  <a:lnTo>
                    <a:pt x="19665" y="16969"/>
                  </a:lnTo>
                  <a:lnTo>
                    <a:pt x="18874" y="17972"/>
                  </a:lnTo>
                  <a:lnTo>
                    <a:pt x="17973" y="18874"/>
                  </a:lnTo>
                  <a:lnTo>
                    <a:pt x="16970" y="19664"/>
                  </a:lnTo>
                  <a:lnTo>
                    <a:pt x="15877" y="20334"/>
                  </a:lnTo>
                  <a:lnTo>
                    <a:pt x="14703" y="20873"/>
                  </a:lnTo>
                  <a:lnTo>
                    <a:pt x="13459" y="21270"/>
                  </a:lnTo>
                  <a:lnTo>
                    <a:pt x="12155" y="21516"/>
                  </a:lnTo>
                  <a:lnTo>
                    <a:pt x="10800" y="21600"/>
                  </a:lnTo>
                  <a:lnTo>
                    <a:pt x="9445" y="21516"/>
                  </a:lnTo>
                  <a:lnTo>
                    <a:pt x="8141" y="21270"/>
                  </a:lnTo>
                  <a:lnTo>
                    <a:pt x="6897" y="20873"/>
                  </a:lnTo>
                  <a:lnTo>
                    <a:pt x="5723" y="20334"/>
                  </a:lnTo>
                  <a:lnTo>
                    <a:pt x="4630" y="19664"/>
                  </a:lnTo>
                  <a:lnTo>
                    <a:pt x="3627" y="18874"/>
                  </a:lnTo>
                  <a:lnTo>
                    <a:pt x="2726" y="17972"/>
                  </a:lnTo>
                  <a:lnTo>
                    <a:pt x="1935" y="16969"/>
                  </a:lnTo>
                  <a:lnTo>
                    <a:pt x="1265" y="15876"/>
                  </a:lnTo>
                  <a:lnTo>
                    <a:pt x="727" y="14702"/>
                  </a:lnTo>
                  <a:lnTo>
                    <a:pt x="330" y="13459"/>
                  </a:lnTo>
                  <a:lnTo>
                    <a:pt x="84" y="12154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180" name="object 90" descr="object 90"/>
            <p:cNvPicPr>
              <a:picLocks noChangeAspect="1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3153156" y="3107385"/>
              <a:ext cx="254458" cy="3779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81" name="object 91" descr="object 91"/>
            <p:cNvPicPr>
              <a:picLocks noChangeAspect="1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3229991" y="3122892"/>
              <a:ext cx="74550" cy="1986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82" name="object 92" descr="object 92"/>
            <p:cNvPicPr>
              <a:picLocks noChangeAspect="1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3080004" y="3578301"/>
              <a:ext cx="254458" cy="670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189" name="object 93"/>
            <p:cNvGrpSpPr/>
            <p:nvPr/>
          </p:nvGrpSpPr>
          <p:grpSpPr>
            <a:xfrm>
              <a:off x="3171444" y="3669754"/>
              <a:ext cx="76201" cy="492126"/>
              <a:chOff x="0" y="0"/>
              <a:chExt cx="76200" cy="492125"/>
            </a:xfrm>
          </p:grpSpPr>
          <p:sp>
            <p:nvSpPr>
              <p:cNvPr id="1183" name="Rectángulo"/>
              <p:cNvSpPr/>
              <p:nvPr/>
            </p:nvSpPr>
            <p:spPr>
              <a:xfrm>
                <a:off x="31750" y="441325"/>
                <a:ext cx="12700" cy="50801"/>
              </a:xfrm>
              <a:prstGeom prst="rect">
                <a:avLst/>
              </a:pr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84" name="Rectángulo"/>
              <p:cNvSpPr/>
              <p:nvPr/>
            </p:nvSpPr>
            <p:spPr>
              <a:xfrm>
                <a:off x="31750" y="352425"/>
                <a:ext cx="12700" cy="50801"/>
              </a:xfrm>
              <a:prstGeom prst="rect">
                <a:avLst/>
              </a:pr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85" name="Rectángulo"/>
              <p:cNvSpPr/>
              <p:nvPr/>
            </p:nvSpPr>
            <p:spPr>
              <a:xfrm>
                <a:off x="31750" y="263525"/>
                <a:ext cx="12700" cy="50801"/>
              </a:xfrm>
              <a:prstGeom prst="rect">
                <a:avLst/>
              </a:pr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86" name="Rectángulo"/>
              <p:cNvSpPr/>
              <p:nvPr/>
            </p:nvSpPr>
            <p:spPr>
              <a:xfrm>
                <a:off x="31750" y="174624"/>
                <a:ext cx="12700" cy="50801"/>
              </a:xfrm>
              <a:prstGeom prst="rect">
                <a:avLst/>
              </a:pr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87" name="Rectángulo"/>
              <p:cNvSpPr/>
              <p:nvPr/>
            </p:nvSpPr>
            <p:spPr>
              <a:xfrm>
                <a:off x="31750" y="85724"/>
                <a:ext cx="12700" cy="50801"/>
              </a:xfrm>
              <a:prstGeom prst="rect">
                <a:avLst/>
              </a:pr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88" name="Triángulo"/>
              <p:cNvSpPr/>
              <p:nvPr/>
            </p:nvSpPr>
            <p:spPr>
              <a:xfrm>
                <a:off x="0" y="-1"/>
                <a:ext cx="76201" cy="76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190" name="object 94"/>
            <p:cNvSpPr/>
            <p:nvPr/>
          </p:nvSpPr>
          <p:spPr>
            <a:xfrm>
              <a:off x="361188" y="4568913"/>
              <a:ext cx="879348" cy="608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" y="9445"/>
                  </a:lnTo>
                  <a:lnTo>
                    <a:pt x="727" y="6897"/>
                  </a:lnTo>
                  <a:lnTo>
                    <a:pt x="1265" y="5723"/>
                  </a:lnTo>
                  <a:lnTo>
                    <a:pt x="1935" y="4630"/>
                  </a:lnTo>
                  <a:lnTo>
                    <a:pt x="2726" y="3628"/>
                  </a:lnTo>
                  <a:lnTo>
                    <a:pt x="3627" y="2726"/>
                  </a:lnTo>
                  <a:lnTo>
                    <a:pt x="4630" y="1935"/>
                  </a:lnTo>
                  <a:lnTo>
                    <a:pt x="5723" y="1266"/>
                  </a:lnTo>
                  <a:lnTo>
                    <a:pt x="6897" y="727"/>
                  </a:lnTo>
                  <a:lnTo>
                    <a:pt x="8141" y="330"/>
                  </a:lnTo>
                  <a:lnTo>
                    <a:pt x="9445" y="84"/>
                  </a:lnTo>
                  <a:lnTo>
                    <a:pt x="10800" y="0"/>
                  </a:lnTo>
                  <a:lnTo>
                    <a:pt x="12155" y="84"/>
                  </a:lnTo>
                  <a:lnTo>
                    <a:pt x="13459" y="330"/>
                  </a:lnTo>
                  <a:lnTo>
                    <a:pt x="14703" y="727"/>
                  </a:lnTo>
                  <a:lnTo>
                    <a:pt x="15877" y="1266"/>
                  </a:lnTo>
                  <a:lnTo>
                    <a:pt x="16970" y="1935"/>
                  </a:lnTo>
                  <a:lnTo>
                    <a:pt x="17973" y="2726"/>
                  </a:lnTo>
                  <a:lnTo>
                    <a:pt x="18874" y="3628"/>
                  </a:lnTo>
                  <a:lnTo>
                    <a:pt x="19665" y="4630"/>
                  </a:lnTo>
                  <a:lnTo>
                    <a:pt x="20335" y="5723"/>
                  </a:lnTo>
                  <a:lnTo>
                    <a:pt x="20873" y="6897"/>
                  </a:lnTo>
                  <a:lnTo>
                    <a:pt x="21270" y="8141"/>
                  </a:lnTo>
                  <a:lnTo>
                    <a:pt x="21600" y="10800"/>
                  </a:lnTo>
                  <a:lnTo>
                    <a:pt x="21516" y="12155"/>
                  </a:lnTo>
                  <a:lnTo>
                    <a:pt x="20873" y="14703"/>
                  </a:lnTo>
                  <a:lnTo>
                    <a:pt x="20335" y="15877"/>
                  </a:lnTo>
                  <a:lnTo>
                    <a:pt x="19665" y="16970"/>
                  </a:lnTo>
                  <a:lnTo>
                    <a:pt x="18874" y="17972"/>
                  </a:lnTo>
                  <a:lnTo>
                    <a:pt x="17973" y="18874"/>
                  </a:lnTo>
                  <a:lnTo>
                    <a:pt x="16970" y="19665"/>
                  </a:lnTo>
                  <a:lnTo>
                    <a:pt x="15877" y="20334"/>
                  </a:lnTo>
                  <a:lnTo>
                    <a:pt x="14703" y="20873"/>
                  </a:lnTo>
                  <a:lnTo>
                    <a:pt x="13459" y="21270"/>
                  </a:lnTo>
                  <a:lnTo>
                    <a:pt x="12155" y="21516"/>
                  </a:lnTo>
                  <a:lnTo>
                    <a:pt x="10800" y="21600"/>
                  </a:lnTo>
                  <a:lnTo>
                    <a:pt x="9445" y="21516"/>
                  </a:lnTo>
                  <a:lnTo>
                    <a:pt x="8141" y="21270"/>
                  </a:lnTo>
                  <a:lnTo>
                    <a:pt x="6897" y="20873"/>
                  </a:lnTo>
                  <a:lnTo>
                    <a:pt x="5723" y="20334"/>
                  </a:lnTo>
                  <a:lnTo>
                    <a:pt x="4630" y="19665"/>
                  </a:lnTo>
                  <a:lnTo>
                    <a:pt x="3627" y="18874"/>
                  </a:lnTo>
                  <a:lnTo>
                    <a:pt x="2726" y="17972"/>
                  </a:lnTo>
                  <a:lnTo>
                    <a:pt x="1935" y="16970"/>
                  </a:lnTo>
                  <a:lnTo>
                    <a:pt x="1265" y="15877"/>
                  </a:lnTo>
                  <a:lnTo>
                    <a:pt x="727" y="14703"/>
                  </a:lnTo>
                  <a:lnTo>
                    <a:pt x="330" y="13459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pic>
        <p:nvPicPr>
          <p:cNvPr id="1192" name="Imagen" descr="Imagen"/>
          <p:cNvPicPr>
            <a:picLocks noChangeAspect="1"/>
          </p:cNvPicPr>
          <p:nvPr/>
        </p:nvPicPr>
        <p:blipFill>
          <a:blip r:embed="rId45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193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46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6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object 2"/>
          <p:cNvSpPr txBox="1"/>
          <p:nvPr>
            <p:ph type="title"/>
          </p:nvPr>
        </p:nvSpPr>
        <p:spPr>
          <a:xfrm>
            <a:off x="839216" y="1831669"/>
            <a:ext cx="8642351" cy="1558926"/>
          </a:xfrm>
          <a:prstGeom prst="rect">
            <a:avLst/>
          </a:prstGeom>
        </p:spPr>
        <p:txBody>
          <a:bodyPr/>
          <a:lstStyle/>
          <a:p>
            <a:pPr indent="12700">
              <a:lnSpc>
                <a:spcPts val="6900"/>
              </a:lnSpc>
              <a:spcBef>
                <a:spcPts val="100"/>
              </a:spcBef>
              <a:defRPr spc="-400" sz="6000"/>
            </a:pPr>
            <a:r>
              <a:t>DEFENSA</a:t>
            </a:r>
            <a:r>
              <a:rPr spc="-500"/>
              <a:t> </a:t>
            </a:r>
            <a:r>
              <a:rPr spc="-200"/>
              <a:t>ORGANIZADA</a:t>
            </a:r>
          </a:p>
          <a:p>
            <a:pPr indent="12700">
              <a:lnSpc>
                <a:spcPts val="5000"/>
              </a:lnSpc>
              <a:defRPr spc="100" sz="4400"/>
            </a:pPr>
            <a:r>
              <a:t>A</a:t>
            </a:r>
            <a:r>
              <a:rPr spc="0"/>
              <a:t>N</a:t>
            </a:r>
            <a:r>
              <a:rPr spc="-700"/>
              <a:t>TE</a:t>
            </a:r>
            <a:r>
              <a:rPr spc="-400"/>
              <a:t> 1</a:t>
            </a:r>
            <a:r>
              <a:rPr spc="-600"/>
              <a:t>-</a:t>
            </a:r>
            <a:r>
              <a:rPr spc="-400"/>
              <a:t>4</a:t>
            </a:r>
            <a:r>
              <a:rPr spc="-600"/>
              <a:t>-</a:t>
            </a:r>
            <a:r>
              <a:rPr spc="-400"/>
              <a:t>2</a:t>
            </a:r>
            <a:r>
              <a:rPr spc="-600"/>
              <a:t>-</a:t>
            </a:r>
            <a:r>
              <a:rPr spc="-400"/>
              <a:t>3</a:t>
            </a:r>
            <a:r>
              <a:rPr spc="-600"/>
              <a:t>-</a:t>
            </a:r>
            <a:r>
              <a:rPr spc="-400"/>
              <a:t>1</a:t>
            </a:r>
          </a:p>
        </p:txBody>
      </p:sp>
      <p:pic>
        <p:nvPicPr>
          <p:cNvPr id="1196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197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2" name="object 2"/>
          <p:cNvGrpSpPr/>
          <p:nvPr/>
        </p:nvGrpSpPr>
        <p:grpSpPr>
          <a:xfrm>
            <a:off x="1735834" y="2816389"/>
            <a:ext cx="327622" cy="419062"/>
            <a:chOff x="0" y="0"/>
            <a:chExt cx="327621" cy="419061"/>
          </a:xfrm>
        </p:grpSpPr>
        <p:pic>
          <p:nvPicPr>
            <p:cNvPr id="1199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907"/>
              <a:ext cx="327622" cy="336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00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2004" y="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01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40" y="41110"/>
              <a:ext cx="225552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03" name="object 6"/>
          <p:cNvSpPr txBox="1"/>
          <p:nvPr/>
        </p:nvSpPr>
        <p:spPr>
          <a:xfrm>
            <a:off x="1866392" y="2855340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grpSp>
        <p:nvGrpSpPr>
          <p:cNvPr id="1207" name="object 7"/>
          <p:cNvGrpSpPr/>
          <p:nvPr/>
        </p:nvGrpSpPr>
        <p:grpSpPr>
          <a:xfrm>
            <a:off x="8830056" y="2979458"/>
            <a:ext cx="327622" cy="336766"/>
            <a:chOff x="0" y="0"/>
            <a:chExt cx="327621" cy="336765"/>
          </a:xfrm>
        </p:grpSpPr>
        <p:pic>
          <p:nvPicPr>
            <p:cNvPr id="1204" name="object 8" descr="object 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27622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05" name="object 9" descr="object 9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2004" y="30416"/>
              <a:ext cx="266751" cy="30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06" name="object 10" descr="object 10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3340" y="15201"/>
              <a:ext cx="225552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08" name="object 11"/>
          <p:cNvSpPr txBox="1"/>
          <p:nvPr/>
        </p:nvSpPr>
        <p:spPr>
          <a:xfrm>
            <a:off x="8961501" y="3049905"/>
            <a:ext cx="742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z="7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grpSp>
        <p:nvGrpSpPr>
          <p:cNvPr id="1272" name="object 12"/>
          <p:cNvGrpSpPr/>
          <p:nvPr/>
        </p:nvGrpSpPr>
        <p:grpSpPr>
          <a:xfrm>
            <a:off x="2779775" y="266738"/>
            <a:ext cx="3622523" cy="5366030"/>
            <a:chOff x="0" y="0"/>
            <a:chExt cx="3622522" cy="5366029"/>
          </a:xfrm>
        </p:grpSpPr>
        <p:pic>
          <p:nvPicPr>
            <p:cNvPr id="1209" name="object 13" descr="object 1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3005226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10" name="object 14" descr="object 14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3528" y="3038817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11" name="object 15" descr="object 15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5909" y="3031198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12" name="object 16" descr="object 16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209544" y="3972992"/>
              <a:ext cx="190424" cy="2042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13" name="object 17"/>
            <p:cNvSpPr/>
            <p:nvPr/>
          </p:nvSpPr>
          <p:spPr>
            <a:xfrm>
              <a:off x="3243073" y="4006557"/>
              <a:ext cx="73152" cy="86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6597" y="848"/>
                  </a:lnTo>
                  <a:lnTo>
                    <a:pt x="3164" y="3162"/>
                  </a:lnTo>
                  <a:lnTo>
                    <a:pt x="849" y="6595"/>
                  </a:lnTo>
                  <a:lnTo>
                    <a:pt x="0" y="10800"/>
                  </a:lnTo>
                  <a:lnTo>
                    <a:pt x="849" y="15005"/>
                  </a:lnTo>
                  <a:lnTo>
                    <a:pt x="3164" y="18438"/>
                  </a:lnTo>
                  <a:lnTo>
                    <a:pt x="6597" y="20752"/>
                  </a:lnTo>
                  <a:lnTo>
                    <a:pt x="10800" y="21600"/>
                  </a:lnTo>
                  <a:lnTo>
                    <a:pt x="15003" y="20752"/>
                  </a:lnTo>
                  <a:lnTo>
                    <a:pt x="18436" y="18438"/>
                  </a:lnTo>
                  <a:lnTo>
                    <a:pt x="20751" y="15005"/>
                  </a:lnTo>
                  <a:lnTo>
                    <a:pt x="21600" y="10800"/>
                  </a:lnTo>
                  <a:lnTo>
                    <a:pt x="20751" y="6595"/>
                  </a:lnTo>
                  <a:lnTo>
                    <a:pt x="18436" y="3162"/>
                  </a:lnTo>
                  <a:lnTo>
                    <a:pt x="15003" y="84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14" name="object 18"/>
            <p:cNvSpPr/>
            <p:nvPr/>
          </p:nvSpPr>
          <p:spPr>
            <a:xfrm>
              <a:off x="3243073" y="4006557"/>
              <a:ext cx="73152" cy="86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5"/>
                  </a:lnTo>
                  <a:lnTo>
                    <a:pt x="3164" y="3162"/>
                  </a:lnTo>
                  <a:lnTo>
                    <a:pt x="6597" y="848"/>
                  </a:lnTo>
                  <a:lnTo>
                    <a:pt x="10800" y="0"/>
                  </a:lnTo>
                  <a:lnTo>
                    <a:pt x="15003" y="848"/>
                  </a:lnTo>
                  <a:lnTo>
                    <a:pt x="18436" y="3162"/>
                  </a:lnTo>
                  <a:lnTo>
                    <a:pt x="20751" y="6595"/>
                  </a:lnTo>
                  <a:lnTo>
                    <a:pt x="21600" y="10800"/>
                  </a:lnTo>
                  <a:lnTo>
                    <a:pt x="20751" y="15005"/>
                  </a:lnTo>
                  <a:lnTo>
                    <a:pt x="18436" y="18438"/>
                  </a:lnTo>
                  <a:lnTo>
                    <a:pt x="15003" y="20752"/>
                  </a:lnTo>
                  <a:lnTo>
                    <a:pt x="10800" y="21600"/>
                  </a:lnTo>
                  <a:lnTo>
                    <a:pt x="6597" y="20752"/>
                  </a:lnTo>
                  <a:lnTo>
                    <a:pt x="3164" y="18438"/>
                  </a:lnTo>
                  <a:lnTo>
                    <a:pt x="849" y="15005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215" name="object 19" descr="object 19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261617" y="22860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16" name="object 20" descr="object 20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295144" y="262089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17" name="object 21" descr="object 21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287524" y="254470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18" name="object 22" descr="object 22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62357" y="1226718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19" name="object 23" descr="object 23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95885" y="1260309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0" name="object 24" descr="object 24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88265" y="1252690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1" name="object 25" descr="object 25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461517" y="401726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2" name="object 26" descr="object 26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495044" y="4050754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3" name="object 27" descr="object 27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487424" y="4043133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4" name="object 28" descr="object 28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688336" y="157581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5" name="object 29" descr="object 29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721865" y="1609306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6" name="object 30" descr="object 30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714244" y="1601685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7" name="object 31" descr="object 31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51104" y="4389018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8" name="object 32" descr="object 32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84632" y="4422609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9" name="object 33" descr="object 33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77013" y="4414989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30" name="object 34" descr="object 34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3529" y="1958238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31" name="object 35" descr="object 35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7056" y="1991830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32" name="object 36" descr="object 36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9437" y="1984209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33" name="object 37" descr="object 37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42873" y="2223414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34" name="object 38" descr="object 38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676400" y="2257005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35" name="object 39" descr="object 39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668780" y="2249386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36" name="object 40" descr="object 40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36905" y="299008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37" name="object 41" descr="object 41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170432" y="3023577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38" name="object 42" descr="object 42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162812" y="3015958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39" name="object 43" descr="object 43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296412" y="133807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40" name="object 44" descr="object 44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329941" y="1371562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41" name="object 45" descr="object 45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322320" y="1363942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42" name="object 46" descr="object 46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291841" y="390591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43" name="object 47" descr="object 47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325368" y="3939501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44" name="object 48"/>
            <p:cNvSpPr/>
            <p:nvPr/>
          </p:nvSpPr>
          <p:spPr>
            <a:xfrm>
              <a:off x="3325368" y="3939501"/>
              <a:ext cx="208789" cy="220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9"/>
                  </a:lnTo>
                  <a:lnTo>
                    <a:pt x="3163" y="3166"/>
                  </a:lnTo>
                  <a:lnTo>
                    <a:pt x="6596" y="850"/>
                  </a:lnTo>
                  <a:lnTo>
                    <a:pt x="10800" y="0"/>
                  </a:lnTo>
                  <a:lnTo>
                    <a:pt x="15004" y="850"/>
                  </a:lnTo>
                  <a:lnTo>
                    <a:pt x="18437" y="3165"/>
                  </a:lnTo>
                  <a:lnTo>
                    <a:pt x="20751" y="6599"/>
                  </a:lnTo>
                  <a:lnTo>
                    <a:pt x="21600" y="10800"/>
                  </a:lnTo>
                  <a:lnTo>
                    <a:pt x="20751" y="15001"/>
                  </a:lnTo>
                  <a:lnTo>
                    <a:pt x="18437" y="18434"/>
                  </a:lnTo>
                  <a:lnTo>
                    <a:pt x="15004" y="20750"/>
                  </a:lnTo>
                  <a:lnTo>
                    <a:pt x="10800" y="21600"/>
                  </a:lnTo>
                  <a:lnTo>
                    <a:pt x="6596" y="20750"/>
                  </a:lnTo>
                  <a:lnTo>
                    <a:pt x="3163" y="18434"/>
                  </a:lnTo>
                  <a:lnTo>
                    <a:pt x="849" y="15001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245" name="object 49" descr="object 49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506980" y="5027638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46" name="object 50" descr="object 50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540509" y="5061165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47" name="object 51" descr="object 51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532888" y="5053545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48" name="object 52" descr="object 52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02337" y="277520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49" name="object 53" descr="object 53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35865" y="2808693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50" name="object 54" descr="object 54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28244" y="2801074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51" name="object 55" descr="object 55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824229" y="390591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52" name="object 56" descr="object 56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857756" y="3939501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53" name="object 57" descr="object 57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850136" y="3931881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54" name="object 58" descr="object 58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59893" y="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55" name="object 59" descr="object 59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93420" y="33489"/>
              <a:ext cx="208788" cy="2194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56" name="object 60" descr="object 60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85800" y="25870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57" name="object 61" descr="object 61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574036" y="281178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58" name="object 62" descr="object 62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607565" y="2845270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59" name="object 63" descr="object 63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599944" y="2837649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60" name="object 64" descr="object 64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828800" y="1892706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61" name="object 65" descr="object 65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862329" y="1926298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62" name="object 66" descr="object 66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854709" y="1918677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63" name="object 67" descr="object 67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29997" y="492099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64" name="object 68" descr="object 68"/>
            <p:cNvPicPr>
              <a:picLocks noChangeAspect="1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63525" y="4954486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65" name="object 69" descr="object 69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55904" y="4946865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66" name="object 70" descr="object 70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913888" y="2784246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67" name="object 71" descr="object 71"/>
            <p:cNvPicPr>
              <a:picLocks noChangeAspect="1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947417" y="2817837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68" name="object 72" descr="object 72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939797" y="2810217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69" name="object 73" descr="object 73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612136" y="3890771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70" name="object 74" descr="object 74"/>
            <p:cNvPicPr>
              <a:picLocks noChangeAspect="1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645665" y="3924262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71" name="object 75" descr="object 75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638044" y="3916642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73" name="object 77"/>
          <p:cNvSpPr txBox="1"/>
          <p:nvPr/>
        </p:nvSpPr>
        <p:spPr>
          <a:xfrm>
            <a:off x="7053453" y="475741"/>
            <a:ext cx="212090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pc="-5" sz="1200">
                <a:solidFill>
                  <a:srgbClr val="FFFFFF"/>
                </a:solidFill>
              </a:defRPr>
            </a:pPr>
            <a:r>
              <a:t>SISTEMA BASE </a:t>
            </a:r>
            <a:r>
              <a:rPr spc="0"/>
              <a:t>DE </a:t>
            </a:r>
            <a:r>
              <a:t>DEFENSA </a:t>
            </a:r>
            <a:r>
              <a:rPr spc="0"/>
              <a:t> </a:t>
            </a:r>
            <a:r>
              <a:t>ORGANIZADA </a:t>
            </a:r>
            <a:r>
              <a:rPr spc="0"/>
              <a:t>ANTE </a:t>
            </a:r>
            <a:r>
              <a:rPr spc="-15"/>
              <a:t>RIVAL </a:t>
            </a:r>
            <a:r>
              <a:t>EN </a:t>
            </a:r>
            <a:r>
              <a:rPr spc="0"/>
              <a:t>1-4- </a:t>
            </a:r>
            <a:r>
              <a:rPr spc="-260"/>
              <a:t> </a:t>
            </a:r>
            <a:r>
              <a:rPr spc="0"/>
              <a:t>2-3-1</a:t>
            </a:r>
            <a:r>
              <a:rPr spc="-25"/>
              <a:t> </a:t>
            </a:r>
            <a:r>
              <a:t>EN</a:t>
            </a:r>
            <a:r>
              <a:rPr spc="0"/>
              <a:t> </a:t>
            </a:r>
            <a:r>
              <a:t>CARRIL CENTRAL.</a:t>
            </a:r>
          </a:p>
        </p:txBody>
      </p:sp>
      <p:pic>
        <p:nvPicPr>
          <p:cNvPr id="1274" name="Imagen" descr="Imagen"/>
          <p:cNvPicPr>
            <a:picLocks noChangeAspect="1"/>
          </p:cNvPicPr>
          <p:nvPr/>
        </p:nvPicPr>
        <p:blipFill>
          <a:blip r:embed="rId34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275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5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5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" name="object 2"/>
          <p:cNvGrpSpPr/>
          <p:nvPr/>
        </p:nvGrpSpPr>
        <p:grpSpPr>
          <a:xfrm>
            <a:off x="1735834" y="2816389"/>
            <a:ext cx="327622" cy="419062"/>
            <a:chOff x="0" y="0"/>
            <a:chExt cx="327621" cy="419061"/>
          </a:xfrm>
        </p:grpSpPr>
        <p:pic>
          <p:nvPicPr>
            <p:cNvPr id="1277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907"/>
              <a:ext cx="327622" cy="336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78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2004" y="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79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40" y="41110"/>
              <a:ext cx="225552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81" name="object 6"/>
          <p:cNvSpPr txBox="1"/>
          <p:nvPr/>
        </p:nvSpPr>
        <p:spPr>
          <a:xfrm>
            <a:off x="1866392" y="2855340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grpSp>
        <p:nvGrpSpPr>
          <p:cNvPr id="1285" name="object 7"/>
          <p:cNvGrpSpPr/>
          <p:nvPr/>
        </p:nvGrpSpPr>
        <p:grpSpPr>
          <a:xfrm>
            <a:off x="8830056" y="2979458"/>
            <a:ext cx="327622" cy="336766"/>
            <a:chOff x="0" y="0"/>
            <a:chExt cx="327621" cy="336765"/>
          </a:xfrm>
        </p:grpSpPr>
        <p:pic>
          <p:nvPicPr>
            <p:cNvPr id="1282" name="object 8" descr="object 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27622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83" name="object 9" descr="object 9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2004" y="30416"/>
              <a:ext cx="266751" cy="30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84" name="object 10" descr="object 10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3340" y="15201"/>
              <a:ext cx="225552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86" name="object 11"/>
          <p:cNvSpPr txBox="1"/>
          <p:nvPr/>
        </p:nvSpPr>
        <p:spPr>
          <a:xfrm>
            <a:off x="8961501" y="3049905"/>
            <a:ext cx="742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z="7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grpSp>
        <p:nvGrpSpPr>
          <p:cNvPr id="1350" name="object 12"/>
          <p:cNvGrpSpPr/>
          <p:nvPr/>
        </p:nvGrpSpPr>
        <p:grpSpPr>
          <a:xfrm>
            <a:off x="2708147" y="519721"/>
            <a:ext cx="3689580" cy="5585385"/>
            <a:chOff x="0" y="0"/>
            <a:chExt cx="3689579" cy="5585383"/>
          </a:xfrm>
        </p:grpSpPr>
        <p:pic>
          <p:nvPicPr>
            <p:cNvPr id="1287" name="object 13" descr="object 1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325374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88" name="object 14" descr="object 14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3527" y="3287230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89" name="object 15" descr="object 15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5909" y="3279609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90" name="object 16" descr="object 16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346960" y="5205945"/>
              <a:ext cx="190424" cy="2027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91" name="object 17"/>
            <p:cNvSpPr/>
            <p:nvPr/>
          </p:nvSpPr>
          <p:spPr>
            <a:xfrm>
              <a:off x="2380489" y="5239474"/>
              <a:ext cx="73152" cy="8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6597" y="848"/>
                  </a:lnTo>
                  <a:lnTo>
                    <a:pt x="3164" y="3163"/>
                  </a:lnTo>
                  <a:lnTo>
                    <a:pt x="849" y="6596"/>
                  </a:lnTo>
                  <a:lnTo>
                    <a:pt x="0" y="10800"/>
                  </a:lnTo>
                  <a:lnTo>
                    <a:pt x="849" y="15004"/>
                  </a:lnTo>
                  <a:lnTo>
                    <a:pt x="3164" y="18437"/>
                  </a:lnTo>
                  <a:lnTo>
                    <a:pt x="6597" y="20752"/>
                  </a:lnTo>
                  <a:lnTo>
                    <a:pt x="10800" y="21600"/>
                  </a:lnTo>
                  <a:lnTo>
                    <a:pt x="15003" y="20752"/>
                  </a:lnTo>
                  <a:lnTo>
                    <a:pt x="18436" y="18437"/>
                  </a:lnTo>
                  <a:lnTo>
                    <a:pt x="20751" y="15004"/>
                  </a:lnTo>
                  <a:lnTo>
                    <a:pt x="21600" y="10800"/>
                  </a:lnTo>
                  <a:lnTo>
                    <a:pt x="20751" y="6596"/>
                  </a:lnTo>
                  <a:lnTo>
                    <a:pt x="18436" y="3163"/>
                  </a:lnTo>
                  <a:lnTo>
                    <a:pt x="15003" y="84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92" name="object 18"/>
            <p:cNvSpPr/>
            <p:nvPr/>
          </p:nvSpPr>
          <p:spPr>
            <a:xfrm>
              <a:off x="2380489" y="5239474"/>
              <a:ext cx="73152" cy="8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6"/>
                  </a:lnTo>
                  <a:lnTo>
                    <a:pt x="3164" y="3163"/>
                  </a:lnTo>
                  <a:lnTo>
                    <a:pt x="6597" y="848"/>
                  </a:lnTo>
                  <a:lnTo>
                    <a:pt x="10800" y="0"/>
                  </a:lnTo>
                  <a:lnTo>
                    <a:pt x="15003" y="848"/>
                  </a:lnTo>
                  <a:lnTo>
                    <a:pt x="18436" y="3163"/>
                  </a:lnTo>
                  <a:lnTo>
                    <a:pt x="20751" y="6596"/>
                  </a:lnTo>
                  <a:lnTo>
                    <a:pt x="21600" y="10800"/>
                  </a:lnTo>
                  <a:lnTo>
                    <a:pt x="20751" y="15004"/>
                  </a:lnTo>
                  <a:lnTo>
                    <a:pt x="18436" y="18437"/>
                  </a:lnTo>
                  <a:lnTo>
                    <a:pt x="15003" y="20752"/>
                  </a:lnTo>
                  <a:lnTo>
                    <a:pt x="10800" y="21600"/>
                  </a:lnTo>
                  <a:lnTo>
                    <a:pt x="6597" y="20752"/>
                  </a:lnTo>
                  <a:lnTo>
                    <a:pt x="3164" y="18437"/>
                  </a:lnTo>
                  <a:lnTo>
                    <a:pt x="849" y="15004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293" name="object 19" descr="object 19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871216" y="46329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94" name="object 20" descr="object 20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904745" y="496786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95" name="object 21" descr="object 21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897125" y="489165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96" name="object 22" descr="object 22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37160" y="68275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97" name="object 23" descr="object 23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70688" y="716241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98" name="object 24" descr="object 24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63069" y="708622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99" name="object 25" descr="object 25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895857" y="4948389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00" name="object 26" descr="object 26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929384" y="4981918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01" name="object 27" descr="object 27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921764" y="4974298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02" name="object 28" descr="object 28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33985" y="466953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03" name="object 29" descr="object 29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67513" y="4703025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04" name="object 30" descr="object 30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59893" y="4695406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05" name="object 31" descr="object 31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874264" y="229362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06" name="object 32" descr="object 32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907793" y="2327109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07" name="object 33" descr="object 33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900172" y="2319489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08" name="object 34" descr="object 34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05157" y="1705254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09" name="object 35" descr="object 35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38685" y="1738846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0" name="object 36" descr="object 36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31065" y="1731226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1" name="object 37" descr="object 37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00913" y="277063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2" name="object 38" descr="object 38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234440" y="2804121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3" name="object 39" descr="object 39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226821" y="2796502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4" name="object 40" descr="object 40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568196" y="3652926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5" name="object 41" descr="object 41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601725" y="3686518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6" name="object 42" descr="object 42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594104" y="3678898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7" name="object 43" descr="object 43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363469" y="2342286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8" name="object 44" descr="object 44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396996" y="2375877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9" name="object 45" descr="object 45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389377" y="2368258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20" name="object 46" descr="object 46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363469" y="3652926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21" name="object 47" descr="object 47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396996" y="3686518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22" name="object 48" descr="object 48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389377" y="3678898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23" name="object 49" descr="object 49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432304" y="524861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24" name="object 50" descr="object 50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465833" y="5282145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25" name="object 51"/>
            <p:cNvSpPr/>
            <p:nvPr/>
          </p:nvSpPr>
          <p:spPr>
            <a:xfrm>
              <a:off x="2465833" y="5282145"/>
              <a:ext cx="208789" cy="219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6"/>
                  </a:lnTo>
                  <a:lnTo>
                    <a:pt x="3163" y="3163"/>
                  </a:lnTo>
                  <a:lnTo>
                    <a:pt x="6596" y="849"/>
                  </a:lnTo>
                  <a:lnTo>
                    <a:pt x="10800" y="0"/>
                  </a:lnTo>
                  <a:lnTo>
                    <a:pt x="15004" y="849"/>
                  </a:lnTo>
                  <a:lnTo>
                    <a:pt x="18437" y="3163"/>
                  </a:lnTo>
                  <a:lnTo>
                    <a:pt x="20751" y="6596"/>
                  </a:lnTo>
                  <a:lnTo>
                    <a:pt x="21600" y="10800"/>
                  </a:lnTo>
                  <a:lnTo>
                    <a:pt x="20751" y="15004"/>
                  </a:lnTo>
                  <a:lnTo>
                    <a:pt x="18437" y="18437"/>
                  </a:lnTo>
                  <a:lnTo>
                    <a:pt x="15004" y="20751"/>
                  </a:lnTo>
                  <a:lnTo>
                    <a:pt x="10800" y="21600"/>
                  </a:lnTo>
                  <a:lnTo>
                    <a:pt x="6596" y="20751"/>
                  </a:lnTo>
                  <a:lnTo>
                    <a:pt x="3163" y="18437"/>
                  </a:lnTo>
                  <a:lnTo>
                    <a:pt x="849" y="15004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326" name="object 52" descr="object 52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13944" y="315620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27" name="object 53" descr="object 53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47472" y="3189693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28" name="object 54" descr="object 54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39853" y="3182074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29" name="object 55" descr="object 55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895857" y="3652926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30" name="object 56" descr="object 56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929384" y="3686518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31" name="object 57" descr="object 57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921764" y="3678898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32" name="object 58" descr="object 58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02793" y="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33" name="object 59" descr="object 59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36321" y="33490"/>
              <a:ext cx="208788" cy="2194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34" name="object 60" descr="object 60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28701" y="25870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35" name="object 61" descr="object 61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211581" y="2301138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36" name="object 62" descr="object 62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245108" y="2334730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37" name="object 63" descr="object 63"/>
            <p:cNvPicPr>
              <a:picLocks noChangeAspect="1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237489" y="2327109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38" name="object 64" descr="object 64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900428" y="1639722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39" name="object 65" descr="object 65"/>
            <p:cNvPicPr>
              <a:picLocks noChangeAspect="1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933957" y="1673314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40" name="object 66" descr="object 66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926337" y="1665693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41" name="object 67" descr="object 67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32104" y="5167845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42" name="object 68" descr="object 68"/>
            <p:cNvPicPr>
              <a:picLocks noChangeAspect="1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65632" y="5201374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43" name="object 69" descr="object 69"/>
            <p:cNvPicPr>
              <a:picLocks noChangeAspect="1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58013" y="5193754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44" name="object 70" descr="object 70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093721" y="339699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45" name="object 71" descr="object 71"/>
            <p:cNvPicPr>
              <a:picLocks noChangeAspect="1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127248" y="3430486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46" name="object 72" descr="object 72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119628" y="3422865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47" name="object 73" descr="object 7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093721" y="456742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48" name="object 74" descr="object 74"/>
            <p:cNvPicPr>
              <a:picLocks noChangeAspect="1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127248" y="4600918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49" name="object 75" descr="object 75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119628" y="4593298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51" name="object 77"/>
          <p:cNvSpPr txBox="1"/>
          <p:nvPr/>
        </p:nvSpPr>
        <p:spPr>
          <a:xfrm>
            <a:off x="7053453" y="475741"/>
            <a:ext cx="214249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pc="-5" sz="1200">
                <a:solidFill>
                  <a:srgbClr val="FFFFFF"/>
                </a:solidFill>
              </a:defRPr>
            </a:pPr>
            <a:r>
              <a:t>MOVIMIENTOS</a:t>
            </a:r>
            <a:r>
              <a:rPr spc="-45"/>
              <a:t> </a:t>
            </a:r>
            <a:r>
              <a:t>DEFENSIVOS</a:t>
            </a:r>
            <a:r>
              <a:rPr spc="-50"/>
              <a:t> </a:t>
            </a:r>
            <a:r>
              <a:t>ANTE </a:t>
            </a:r>
            <a:r>
              <a:rPr spc="-260"/>
              <a:t> </a:t>
            </a:r>
            <a:r>
              <a:rPr spc="-15"/>
              <a:t>RIVAL </a:t>
            </a:r>
            <a:r>
              <a:t>EN </a:t>
            </a:r>
            <a:r>
              <a:rPr spc="0"/>
              <a:t>1-4-2-3-1 </a:t>
            </a:r>
            <a:r>
              <a:rPr spc="-10"/>
              <a:t>CON </a:t>
            </a:r>
            <a:r>
              <a:t>LA </a:t>
            </a:r>
            <a:r>
              <a:rPr spc="0"/>
              <a:t> </a:t>
            </a:r>
            <a:r>
              <a:t>POSESIÓN</a:t>
            </a:r>
            <a:r>
              <a:rPr spc="5"/>
              <a:t> </a:t>
            </a:r>
            <a:r>
              <a:t>EN</a:t>
            </a:r>
            <a:r>
              <a:rPr spc="-10"/>
              <a:t> </a:t>
            </a:r>
            <a:r>
              <a:t>CARRIL </a:t>
            </a:r>
            <a:r>
              <a:rPr spc="-15"/>
              <a:t>LATERAL.</a:t>
            </a:r>
          </a:p>
        </p:txBody>
      </p:sp>
      <p:sp>
        <p:nvSpPr>
          <p:cNvPr id="1352" name="object 78"/>
          <p:cNvSpPr txBox="1"/>
          <p:nvPr/>
        </p:nvSpPr>
        <p:spPr>
          <a:xfrm>
            <a:off x="4576317" y="5280609"/>
            <a:ext cx="365126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>
                <a:solidFill>
                  <a:srgbClr val="FFFFFF"/>
                </a:solidFill>
              </a:defRPr>
            </a:pPr>
            <a:r>
              <a:t>INT</a:t>
            </a:r>
            <a:r>
              <a:rPr spc="-5"/>
              <a:t> </a:t>
            </a:r>
            <a:r>
              <a:t>D</a:t>
            </a:r>
          </a:p>
        </p:txBody>
      </p:sp>
      <p:sp>
        <p:nvSpPr>
          <p:cNvPr id="1353" name="object 79"/>
          <p:cNvSpPr txBox="1"/>
          <p:nvPr/>
        </p:nvSpPr>
        <p:spPr>
          <a:xfrm>
            <a:off x="3282188" y="4991353"/>
            <a:ext cx="368936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5" sz="1200">
                <a:solidFill>
                  <a:srgbClr val="FFFFFF"/>
                </a:solidFill>
              </a:defRPr>
            </a:pPr>
            <a:r>
              <a:t>L</a:t>
            </a:r>
            <a:r>
              <a:rPr spc="-100"/>
              <a:t>A</a:t>
            </a:r>
            <a:r>
              <a:rPr spc="0"/>
              <a:t>T</a:t>
            </a:r>
            <a:r>
              <a:rPr spc="5"/>
              <a:t> </a:t>
            </a:r>
            <a:r>
              <a:rPr spc="0"/>
              <a:t>D</a:t>
            </a:r>
          </a:p>
        </p:txBody>
      </p:sp>
      <p:pic>
        <p:nvPicPr>
          <p:cNvPr id="1354" name="Imagen" descr="Imagen"/>
          <p:cNvPicPr>
            <a:picLocks noChangeAspect="1"/>
          </p:cNvPicPr>
          <p:nvPr/>
        </p:nvPicPr>
        <p:blipFill>
          <a:blip r:embed="rId37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355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8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8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object 2"/>
          <p:cNvSpPr txBox="1"/>
          <p:nvPr>
            <p:ph type="title"/>
          </p:nvPr>
        </p:nvSpPr>
        <p:spPr>
          <a:xfrm>
            <a:off x="839216" y="1831669"/>
            <a:ext cx="8642351" cy="1558926"/>
          </a:xfrm>
          <a:prstGeom prst="rect">
            <a:avLst/>
          </a:prstGeom>
        </p:spPr>
        <p:txBody>
          <a:bodyPr/>
          <a:lstStyle/>
          <a:p>
            <a:pPr indent="12700">
              <a:lnSpc>
                <a:spcPts val="6900"/>
              </a:lnSpc>
              <a:spcBef>
                <a:spcPts val="100"/>
              </a:spcBef>
              <a:defRPr spc="-400" sz="6000"/>
            </a:pPr>
            <a:r>
              <a:t>DEFENSA</a:t>
            </a:r>
            <a:r>
              <a:rPr spc="-500"/>
              <a:t> </a:t>
            </a:r>
            <a:r>
              <a:rPr spc="-200"/>
              <a:t>ORGANIZADA</a:t>
            </a:r>
          </a:p>
          <a:p>
            <a:pPr indent="12700">
              <a:lnSpc>
                <a:spcPts val="5000"/>
              </a:lnSpc>
              <a:defRPr spc="100" sz="4400"/>
            </a:pPr>
            <a:r>
              <a:t>A</a:t>
            </a:r>
            <a:r>
              <a:rPr spc="0"/>
              <a:t>N</a:t>
            </a:r>
            <a:r>
              <a:rPr spc="-700"/>
              <a:t>TE</a:t>
            </a:r>
            <a:r>
              <a:rPr spc="-400"/>
              <a:t> 1</a:t>
            </a:r>
            <a:r>
              <a:rPr spc="-600"/>
              <a:t>-</a:t>
            </a:r>
            <a:r>
              <a:rPr spc="-400"/>
              <a:t>4</a:t>
            </a:r>
            <a:r>
              <a:rPr spc="-600"/>
              <a:t>-</a:t>
            </a:r>
            <a:r>
              <a:rPr spc="-400"/>
              <a:t>4</a:t>
            </a:r>
            <a:r>
              <a:rPr spc="-600"/>
              <a:t>-</a:t>
            </a:r>
            <a:r>
              <a:rPr spc="-400"/>
              <a:t>2</a:t>
            </a:r>
          </a:p>
        </p:txBody>
      </p:sp>
      <p:pic>
        <p:nvPicPr>
          <p:cNvPr id="1358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359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4" name="object 2"/>
          <p:cNvGrpSpPr/>
          <p:nvPr/>
        </p:nvGrpSpPr>
        <p:grpSpPr>
          <a:xfrm>
            <a:off x="1735834" y="2816389"/>
            <a:ext cx="327622" cy="419062"/>
            <a:chOff x="0" y="0"/>
            <a:chExt cx="327621" cy="419061"/>
          </a:xfrm>
        </p:grpSpPr>
        <p:pic>
          <p:nvPicPr>
            <p:cNvPr id="1361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907"/>
              <a:ext cx="327622" cy="336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62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2004" y="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63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40" y="41110"/>
              <a:ext cx="225552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65" name="object 6"/>
          <p:cNvSpPr txBox="1"/>
          <p:nvPr/>
        </p:nvSpPr>
        <p:spPr>
          <a:xfrm>
            <a:off x="1866392" y="2855340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grpSp>
        <p:nvGrpSpPr>
          <p:cNvPr id="1369" name="object 7"/>
          <p:cNvGrpSpPr/>
          <p:nvPr/>
        </p:nvGrpSpPr>
        <p:grpSpPr>
          <a:xfrm>
            <a:off x="8493252" y="3107474"/>
            <a:ext cx="327622" cy="336766"/>
            <a:chOff x="0" y="0"/>
            <a:chExt cx="327621" cy="336765"/>
          </a:xfrm>
        </p:grpSpPr>
        <p:pic>
          <p:nvPicPr>
            <p:cNvPr id="1366" name="object 8" descr="object 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27622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67" name="object 9" descr="object 9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0480" y="31940"/>
              <a:ext cx="266751" cy="30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68" name="object 10" descr="object 10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3340" y="15201"/>
              <a:ext cx="225553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70" name="object 11"/>
          <p:cNvSpPr txBox="1"/>
          <p:nvPr/>
        </p:nvSpPr>
        <p:spPr>
          <a:xfrm>
            <a:off x="8623554" y="3178174"/>
            <a:ext cx="742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z="7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grpSp>
        <p:nvGrpSpPr>
          <p:cNvPr id="1434" name="object 12"/>
          <p:cNvGrpSpPr/>
          <p:nvPr/>
        </p:nvGrpSpPr>
        <p:grpSpPr>
          <a:xfrm>
            <a:off x="2871216" y="56426"/>
            <a:ext cx="3526511" cy="6057822"/>
            <a:chOff x="0" y="0"/>
            <a:chExt cx="3526510" cy="6057821"/>
          </a:xfrm>
        </p:grpSpPr>
        <p:pic>
          <p:nvPicPr>
            <p:cNvPr id="1371" name="object 13" descr="object 1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66444" y="3339083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72" name="object 14" descr="object 14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99971" y="3372573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73" name="object 15" descr="object 15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292352" y="3364953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74" name="object 16" descr="object 16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169920" y="4114722"/>
              <a:ext cx="190424" cy="2042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75" name="object 17"/>
            <p:cNvSpPr/>
            <p:nvPr/>
          </p:nvSpPr>
          <p:spPr>
            <a:xfrm>
              <a:off x="3203447" y="4148288"/>
              <a:ext cx="73152" cy="86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6597" y="848"/>
                  </a:lnTo>
                  <a:lnTo>
                    <a:pt x="3164" y="3162"/>
                  </a:lnTo>
                  <a:lnTo>
                    <a:pt x="849" y="6595"/>
                  </a:lnTo>
                  <a:lnTo>
                    <a:pt x="0" y="10800"/>
                  </a:lnTo>
                  <a:lnTo>
                    <a:pt x="849" y="15005"/>
                  </a:lnTo>
                  <a:lnTo>
                    <a:pt x="3164" y="18438"/>
                  </a:lnTo>
                  <a:lnTo>
                    <a:pt x="6597" y="20752"/>
                  </a:lnTo>
                  <a:lnTo>
                    <a:pt x="10800" y="21600"/>
                  </a:lnTo>
                  <a:lnTo>
                    <a:pt x="15003" y="20752"/>
                  </a:lnTo>
                  <a:lnTo>
                    <a:pt x="18436" y="18438"/>
                  </a:lnTo>
                  <a:lnTo>
                    <a:pt x="20751" y="15005"/>
                  </a:lnTo>
                  <a:lnTo>
                    <a:pt x="21600" y="10800"/>
                  </a:lnTo>
                  <a:lnTo>
                    <a:pt x="20751" y="6595"/>
                  </a:lnTo>
                  <a:lnTo>
                    <a:pt x="18436" y="3162"/>
                  </a:lnTo>
                  <a:lnTo>
                    <a:pt x="15003" y="84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76" name="object 18"/>
            <p:cNvSpPr/>
            <p:nvPr/>
          </p:nvSpPr>
          <p:spPr>
            <a:xfrm>
              <a:off x="3203447" y="4148288"/>
              <a:ext cx="73152" cy="86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5"/>
                  </a:lnTo>
                  <a:lnTo>
                    <a:pt x="3164" y="3162"/>
                  </a:lnTo>
                  <a:lnTo>
                    <a:pt x="6597" y="848"/>
                  </a:lnTo>
                  <a:lnTo>
                    <a:pt x="10800" y="0"/>
                  </a:lnTo>
                  <a:lnTo>
                    <a:pt x="15003" y="848"/>
                  </a:lnTo>
                  <a:lnTo>
                    <a:pt x="18436" y="3162"/>
                  </a:lnTo>
                  <a:lnTo>
                    <a:pt x="20751" y="6595"/>
                  </a:lnTo>
                  <a:lnTo>
                    <a:pt x="21600" y="10800"/>
                  </a:lnTo>
                  <a:lnTo>
                    <a:pt x="20751" y="15005"/>
                  </a:lnTo>
                  <a:lnTo>
                    <a:pt x="18436" y="18438"/>
                  </a:lnTo>
                  <a:lnTo>
                    <a:pt x="15003" y="20752"/>
                  </a:lnTo>
                  <a:lnTo>
                    <a:pt x="10800" y="21600"/>
                  </a:lnTo>
                  <a:lnTo>
                    <a:pt x="6597" y="20752"/>
                  </a:lnTo>
                  <a:lnTo>
                    <a:pt x="3164" y="18438"/>
                  </a:lnTo>
                  <a:lnTo>
                    <a:pt x="849" y="15005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377" name="object 19" descr="object 19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488691" y="0"/>
              <a:ext cx="326111" cy="3367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78" name="object 20" descr="object 20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522220" y="33488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79" name="object 21" descr="object 21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514600" y="25869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0" name="object 22" descr="object 22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08431" y="1223669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1" name="object 23" descr="object 23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41959" y="1257261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2" name="object 24" descr="object 24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34340" y="1249641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3" name="object 25" descr="object 25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524000" y="4376825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4" name="object 26" descr="object 26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557527" y="4410417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5" name="object 27" descr="object 27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549908" y="4402797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6" name="object 28" descr="object 28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2672" y="3674261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7" name="object 29" descr="object 29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6199" y="3707853"/>
              <a:ext cx="208789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8" name="object 30" descr="object 30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8579" y="3700232"/>
              <a:ext cx="224028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9" name="object 31" descr="object 31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18516" y="5036819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90" name="object 32" descr="object 32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52044" y="5070308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91" name="object 33" descr="object 33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44424" y="5062688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92" name="object 34" descr="object 34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2183891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93" name="object 35" descr="object 35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3527" y="2217380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94" name="object 36" descr="object 36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5907" y="2209760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95" name="object 37" descr="object 37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660903" y="1854707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96" name="object 38" descr="object 38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694432" y="1888197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97" name="object 39" descr="object 39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686812" y="1880576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98" name="object 40" descr="object 40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581912" y="2450489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99" name="object 41" descr="object 41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615439" y="2484080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0" name="object 42" descr="object 42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607820" y="2476460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1" name="object 43" descr="object 4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153156" y="1821179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2" name="object 44" descr="object 44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186683" y="1854669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3" name="object 45" descr="object 45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179064" y="1847048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4" name="object 46" descr="object 46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200400" y="4226051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5" name="object 47" descr="object 47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233927" y="4259541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06" name="object 48"/>
            <p:cNvSpPr/>
            <p:nvPr/>
          </p:nvSpPr>
          <p:spPr>
            <a:xfrm>
              <a:off x="3233927" y="4259541"/>
              <a:ext cx="208789" cy="219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7"/>
                  </a:lnTo>
                  <a:lnTo>
                    <a:pt x="3163" y="3164"/>
                  </a:lnTo>
                  <a:lnTo>
                    <a:pt x="6596" y="849"/>
                  </a:lnTo>
                  <a:lnTo>
                    <a:pt x="10800" y="0"/>
                  </a:lnTo>
                  <a:lnTo>
                    <a:pt x="15004" y="849"/>
                  </a:lnTo>
                  <a:lnTo>
                    <a:pt x="18437" y="3164"/>
                  </a:lnTo>
                  <a:lnTo>
                    <a:pt x="20751" y="6597"/>
                  </a:lnTo>
                  <a:lnTo>
                    <a:pt x="21600" y="10800"/>
                  </a:lnTo>
                  <a:lnTo>
                    <a:pt x="20751" y="15003"/>
                  </a:lnTo>
                  <a:lnTo>
                    <a:pt x="18437" y="18436"/>
                  </a:lnTo>
                  <a:lnTo>
                    <a:pt x="15004" y="20751"/>
                  </a:lnTo>
                  <a:lnTo>
                    <a:pt x="10800" y="21600"/>
                  </a:lnTo>
                  <a:lnTo>
                    <a:pt x="6596" y="20751"/>
                  </a:lnTo>
                  <a:lnTo>
                    <a:pt x="3163" y="18436"/>
                  </a:lnTo>
                  <a:lnTo>
                    <a:pt x="849" y="15003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407" name="object 49" descr="object 49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488691" y="572105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8" name="object 50" descr="object 50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522220" y="5754585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9" name="object 51" descr="object 51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514600" y="5746964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10" name="object 52" descr="object 52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51459" y="2759963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11" name="object 53" descr="object 53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84988" y="2793453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12" name="object 54" descr="object 54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77368" y="2785832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13" name="object 55" descr="object 55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734312" y="3787037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14" name="object 56" descr="object 56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767839" y="3820629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15" name="object 57" descr="object 57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760220" y="3813008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16" name="object 58" descr="object 58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59179" y="472439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17" name="object 59" descr="object 59"/>
            <p:cNvPicPr>
              <a:picLocks noChangeAspect="1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092708" y="505929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18" name="object 60" descr="object 60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85088" y="498308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19" name="object 61" descr="object 61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56616" y="4008119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20" name="object 62" descr="object 62"/>
            <p:cNvPicPr>
              <a:picLocks noChangeAspect="1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90144" y="4041608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21" name="object 63" descr="object 63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82524" y="4033988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22" name="object 64" descr="object 64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194559" y="2450489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23" name="object 65" descr="object 65"/>
            <p:cNvPicPr>
              <a:picLocks noChangeAspect="1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228088" y="2484080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24" name="object 66" descr="object 66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220468" y="2476460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25" name="object 67" descr="object 67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04315" y="5362917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26" name="object 68" descr="object 68"/>
            <p:cNvPicPr>
              <a:picLocks noChangeAspect="1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037844" y="5396444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27" name="object 69" descr="object 69"/>
            <p:cNvPicPr>
              <a:picLocks noChangeAspect="1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030224" y="5388824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28" name="object 70" descr="object 70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805683" y="3118001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29" name="object 71" descr="object 71"/>
            <p:cNvPicPr>
              <a:picLocks noChangeAspect="1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839212" y="3151592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30" name="object 72" descr="object 72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831591" y="3143973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31" name="object 73" descr="object 7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601468" y="4226051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32" name="object 74" descr="object 74"/>
            <p:cNvPicPr>
              <a:picLocks noChangeAspect="1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634995" y="4259541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33" name="object 75" descr="object 75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627376" y="4251920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35" name="object 77"/>
          <p:cNvSpPr txBox="1"/>
          <p:nvPr/>
        </p:nvSpPr>
        <p:spPr>
          <a:xfrm>
            <a:off x="7053453" y="475741"/>
            <a:ext cx="212090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pc="-5" sz="1200">
                <a:solidFill>
                  <a:srgbClr val="FFFFFF"/>
                </a:solidFill>
              </a:defRPr>
            </a:pPr>
            <a:r>
              <a:t>SISTEMA BASE </a:t>
            </a:r>
            <a:r>
              <a:rPr spc="0"/>
              <a:t>DE </a:t>
            </a:r>
            <a:r>
              <a:t>DEFENSA </a:t>
            </a:r>
            <a:r>
              <a:rPr spc="0"/>
              <a:t> </a:t>
            </a:r>
            <a:r>
              <a:t>ORGANIZADA </a:t>
            </a:r>
            <a:r>
              <a:rPr spc="0"/>
              <a:t>ANTE </a:t>
            </a:r>
            <a:r>
              <a:rPr spc="-15"/>
              <a:t>RIVAL </a:t>
            </a:r>
            <a:r>
              <a:t>EN </a:t>
            </a:r>
            <a:r>
              <a:rPr spc="0"/>
              <a:t>1-4- </a:t>
            </a:r>
            <a:r>
              <a:rPr spc="-260"/>
              <a:t> </a:t>
            </a:r>
            <a:r>
              <a:rPr spc="0"/>
              <a:t>4-2</a:t>
            </a:r>
            <a:r>
              <a:rPr spc="-10"/>
              <a:t> </a:t>
            </a:r>
            <a:r>
              <a:t>EN</a:t>
            </a:r>
            <a:r>
              <a:rPr spc="0"/>
              <a:t> </a:t>
            </a:r>
            <a:r>
              <a:t>CARRIL CENTRAL.</a:t>
            </a:r>
          </a:p>
        </p:txBody>
      </p:sp>
      <p:pic>
        <p:nvPicPr>
          <p:cNvPr id="1436" name="Imagen" descr="Imagen"/>
          <p:cNvPicPr>
            <a:picLocks noChangeAspect="1"/>
          </p:cNvPicPr>
          <p:nvPr/>
        </p:nvPicPr>
        <p:blipFill>
          <a:blip r:embed="rId38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437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9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9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2" name="object 2"/>
          <p:cNvGrpSpPr/>
          <p:nvPr/>
        </p:nvGrpSpPr>
        <p:grpSpPr>
          <a:xfrm>
            <a:off x="1735834" y="2816389"/>
            <a:ext cx="327622" cy="419062"/>
            <a:chOff x="0" y="0"/>
            <a:chExt cx="327621" cy="419061"/>
          </a:xfrm>
        </p:grpSpPr>
        <p:pic>
          <p:nvPicPr>
            <p:cNvPr id="1439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907"/>
              <a:ext cx="327622" cy="336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40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2004" y="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41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40" y="41110"/>
              <a:ext cx="225552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43" name="object 6"/>
          <p:cNvSpPr txBox="1"/>
          <p:nvPr/>
        </p:nvSpPr>
        <p:spPr>
          <a:xfrm>
            <a:off x="1866392" y="2855340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grpSp>
        <p:nvGrpSpPr>
          <p:cNvPr id="1447" name="object 7"/>
          <p:cNvGrpSpPr/>
          <p:nvPr/>
        </p:nvGrpSpPr>
        <p:grpSpPr>
          <a:xfrm>
            <a:off x="8493252" y="3107474"/>
            <a:ext cx="327622" cy="336766"/>
            <a:chOff x="0" y="0"/>
            <a:chExt cx="327621" cy="336765"/>
          </a:xfrm>
        </p:grpSpPr>
        <p:pic>
          <p:nvPicPr>
            <p:cNvPr id="1444" name="object 8" descr="object 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27622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45" name="object 9" descr="object 9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0480" y="31940"/>
              <a:ext cx="266751" cy="30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46" name="object 10" descr="object 10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3340" y="15201"/>
              <a:ext cx="225553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48" name="object 11"/>
          <p:cNvSpPr txBox="1"/>
          <p:nvPr/>
        </p:nvSpPr>
        <p:spPr>
          <a:xfrm>
            <a:off x="8623554" y="3178174"/>
            <a:ext cx="742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z="7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grpSp>
        <p:nvGrpSpPr>
          <p:cNvPr id="1512" name="object 12"/>
          <p:cNvGrpSpPr/>
          <p:nvPr/>
        </p:nvGrpSpPr>
        <p:grpSpPr>
          <a:xfrm>
            <a:off x="2814826" y="528865"/>
            <a:ext cx="3619477" cy="5585384"/>
            <a:chOff x="0" y="0"/>
            <a:chExt cx="3619475" cy="5585383"/>
          </a:xfrm>
        </p:grpSpPr>
        <p:pic>
          <p:nvPicPr>
            <p:cNvPr id="1449" name="object 13" descr="object 1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996184" y="1810409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50" name="object 14" descr="object 14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029712" y="1844001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51" name="object 15" descr="object 15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022093" y="1836381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52" name="object 16" descr="object 16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467356" y="5161749"/>
              <a:ext cx="190424" cy="2042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53" name="object 17"/>
            <p:cNvSpPr/>
            <p:nvPr/>
          </p:nvSpPr>
          <p:spPr>
            <a:xfrm>
              <a:off x="2500884" y="5195276"/>
              <a:ext cx="73152" cy="86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6597" y="848"/>
                  </a:lnTo>
                  <a:lnTo>
                    <a:pt x="3164" y="3163"/>
                  </a:lnTo>
                  <a:lnTo>
                    <a:pt x="849" y="6596"/>
                  </a:lnTo>
                  <a:lnTo>
                    <a:pt x="0" y="10800"/>
                  </a:lnTo>
                  <a:lnTo>
                    <a:pt x="849" y="15004"/>
                  </a:lnTo>
                  <a:lnTo>
                    <a:pt x="3164" y="18437"/>
                  </a:lnTo>
                  <a:lnTo>
                    <a:pt x="6597" y="20752"/>
                  </a:lnTo>
                  <a:lnTo>
                    <a:pt x="10800" y="21600"/>
                  </a:lnTo>
                  <a:lnTo>
                    <a:pt x="15003" y="20752"/>
                  </a:lnTo>
                  <a:lnTo>
                    <a:pt x="18436" y="18437"/>
                  </a:lnTo>
                  <a:lnTo>
                    <a:pt x="20751" y="15004"/>
                  </a:lnTo>
                  <a:lnTo>
                    <a:pt x="21600" y="10800"/>
                  </a:lnTo>
                  <a:lnTo>
                    <a:pt x="20751" y="6596"/>
                  </a:lnTo>
                  <a:lnTo>
                    <a:pt x="18436" y="3163"/>
                  </a:lnTo>
                  <a:lnTo>
                    <a:pt x="15003" y="84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54" name="object 18"/>
            <p:cNvSpPr/>
            <p:nvPr/>
          </p:nvSpPr>
          <p:spPr>
            <a:xfrm>
              <a:off x="2500884" y="5195276"/>
              <a:ext cx="73152" cy="86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6"/>
                  </a:lnTo>
                  <a:lnTo>
                    <a:pt x="3164" y="3163"/>
                  </a:lnTo>
                  <a:lnTo>
                    <a:pt x="6597" y="848"/>
                  </a:lnTo>
                  <a:lnTo>
                    <a:pt x="10800" y="0"/>
                  </a:lnTo>
                  <a:lnTo>
                    <a:pt x="15003" y="848"/>
                  </a:lnTo>
                  <a:lnTo>
                    <a:pt x="18436" y="3163"/>
                  </a:lnTo>
                  <a:lnTo>
                    <a:pt x="20751" y="6596"/>
                  </a:lnTo>
                  <a:lnTo>
                    <a:pt x="21600" y="10800"/>
                  </a:lnTo>
                  <a:lnTo>
                    <a:pt x="20751" y="15004"/>
                  </a:lnTo>
                  <a:lnTo>
                    <a:pt x="18436" y="18437"/>
                  </a:lnTo>
                  <a:lnTo>
                    <a:pt x="15003" y="20752"/>
                  </a:lnTo>
                  <a:lnTo>
                    <a:pt x="10800" y="21600"/>
                  </a:lnTo>
                  <a:lnTo>
                    <a:pt x="6597" y="20752"/>
                  </a:lnTo>
                  <a:lnTo>
                    <a:pt x="3164" y="18437"/>
                  </a:lnTo>
                  <a:lnTo>
                    <a:pt x="849" y="15004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455" name="object 19" descr="object 19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101340" y="947825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56" name="object 20" descr="object 20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134868" y="981417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57" name="object 21" descr="object 21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127249" y="973797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58" name="object 22" descr="object 22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60603" y="1059179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59" name="object 23" descr="object 23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94131" y="1092669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60" name="object 24" descr="object 24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86511" y="1085048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61" name="object 25" descr="object 25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080261" y="494076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62" name="object 26" descr="object 26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113788" y="4974297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63" name="object 27" descr="object 27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106168" y="4966676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64" name="object 28" descr="object 28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1815" y="3645305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65" name="object 29" descr="object 29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5343" y="3678897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66" name="object 30" descr="object 30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7723" y="3671276"/>
              <a:ext cx="224028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67" name="object 31" descr="object 31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13231" y="4911812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68" name="object 32" descr="object 32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46759" y="4945341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69" name="object 33" descr="object 33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39140" y="4937720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70" name="object 34" descr="object 34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" y="2386481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71" name="object 35" descr="object 35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3527" y="2420073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72" name="object 36" descr="object 36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5907" y="2412453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73" name="object 37" descr="object 37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245108" y="3979163"/>
              <a:ext cx="326112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74" name="object 38" descr="object 38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278635" y="4012653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75" name="object 39" descr="object 39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271016" y="4005032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76" name="object 40" descr="object 40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245108" y="2647187"/>
              <a:ext cx="326112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77" name="object 41" descr="object 41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278635" y="2680676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78" name="object 42" descr="object 42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271016" y="2673057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79" name="object 43" descr="object 43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293365" y="2769107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80" name="object 44" descr="object 44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326892" y="2802597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81" name="object 45" descr="object 45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319272" y="2794976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82" name="object 46" descr="object 46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287268" y="4055363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83" name="object 47" descr="object 47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320797" y="4088853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84" name="object 48" descr="object 48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313177" y="4081232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85" name="object 49" descr="object 49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545080" y="5248617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86" name="object 50" descr="object 50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578608" y="5282144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87" name="object 51"/>
            <p:cNvSpPr/>
            <p:nvPr/>
          </p:nvSpPr>
          <p:spPr>
            <a:xfrm>
              <a:off x="2578608" y="5282144"/>
              <a:ext cx="208789" cy="219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6"/>
                  </a:lnTo>
                  <a:lnTo>
                    <a:pt x="3163" y="3163"/>
                  </a:lnTo>
                  <a:lnTo>
                    <a:pt x="6596" y="849"/>
                  </a:lnTo>
                  <a:lnTo>
                    <a:pt x="10800" y="0"/>
                  </a:lnTo>
                  <a:lnTo>
                    <a:pt x="15004" y="849"/>
                  </a:lnTo>
                  <a:lnTo>
                    <a:pt x="18437" y="3163"/>
                  </a:lnTo>
                  <a:lnTo>
                    <a:pt x="20751" y="6596"/>
                  </a:lnTo>
                  <a:lnTo>
                    <a:pt x="21600" y="10800"/>
                  </a:lnTo>
                  <a:lnTo>
                    <a:pt x="20751" y="15004"/>
                  </a:lnTo>
                  <a:lnTo>
                    <a:pt x="18437" y="18437"/>
                  </a:lnTo>
                  <a:lnTo>
                    <a:pt x="15004" y="20751"/>
                  </a:lnTo>
                  <a:lnTo>
                    <a:pt x="10800" y="21600"/>
                  </a:lnTo>
                  <a:lnTo>
                    <a:pt x="6596" y="20751"/>
                  </a:lnTo>
                  <a:lnTo>
                    <a:pt x="3163" y="18437"/>
                  </a:lnTo>
                  <a:lnTo>
                    <a:pt x="849" y="15004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488" name="object 52" descr="object 52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07847" y="2287523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89" name="object 53" descr="object 53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41375" y="2321013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90" name="object 54" descr="object 54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33756" y="2313392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91" name="object 55" descr="object 55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90699" y="3314597"/>
              <a:ext cx="326112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92" name="object 56" descr="object 56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824227" y="3348188"/>
              <a:ext cx="208789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93" name="object 57" descr="object 57"/>
            <p:cNvPicPr>
              <a:picLocks noChangeAspect="1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816608" y="3340568"/>
              <a:ext cx="224028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94" name="object 58" descr="object 58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115567" y="-1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95" name="object 59" descr="object 59"/>
            <p:cNvPicPr>
              <a:picLocks noChangeAspect="1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149096" y="33489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96" name="object 60" descr="object 60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141475" y="25869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97" name="object 61" descr="object 61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13003" y="3535679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98" name="object 62" descr="object 62"/>
            <p:cNvPicPr>
              <a:picLocks noChangeAspect="1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46531" y="3569168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99" name="object 63" descr="object 63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38912" y="3561549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00" name="object 64" descr="object 64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250949" y="1978049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01" name="object 65" descr="object 65"/>
            <p:cNvPicPr>
              <a:picLocks noChangeAspect="1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284477" y="2011641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02" name="object 66" descr="object 66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276856" y="2004020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03" name="object 67" descr="object 67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60703" y="489047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04" name="object 68" descr="object 68"/>
            <p:cNvPicPr>
              <a:picLocks noChangeAspect="1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094232" y="4924005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05" name="object 69" descr="object 69"/>
            <p:cNvPicPr>
              <a:picLocks noChangeAspect="1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086611" y="4916385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06" name="object 70" descr="object 70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000756" y="3185057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07" name="object 71" descr="object 71"/>
            <p:cNvPicPr>
              <a:picLocks noChangeAspect="1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034284" y="3218648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08" name="object 72" descr="object 72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026665" y="3211029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09" name="object 73" descr="object 73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000756" y="4475987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10" name="object 74" descr="object 74"/>
            <p:cNvPicPr>
              <a:picLocks noChangeAspect="1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034284" y="4509476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11" name="object 75" descr="object 75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026665" y="4501856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13" name="object 76"/>
          <p:cNvSpPr txBox="1"/>
          <p:nvPr/>
        </p:nvSpPr>
        <p:spPr>
          <a:xfrm>
            <a:off x="3470528" y="5227320"/>
            <a:ext cx="368936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5" sz="1200">
                <a:solidFill>
                  <a:srgbClr val="FFFFFF"/>
                </a:solidFill>
              </a:defRPr>
            </a:pPr>
            <a:r>
              <a:t>L</a:t>
            </a:r>
            <a:r>
              <a:rPr spc="-100"/>
              <a:t>A</a:t>
            </a:r>
            <a:r>
              <a:rPr spc="0"/>
              <a:t>T</a:t>
            </a:r>
            <a:r>
              <a:rPr spc="5"/>
              <a:t> </a:t>
            </a:r>
            <a:r>
              <a:rPr spc="0"/>
              <a:t>D</a:t>
            </a:r>
          </a:p>
        </p:txBody>
      </p:sp>
      <p:sp>
        <p:nvSpPr>
          <p:cNvPr id="1514" name="object 77"/>
          <p:cNvSpPr txBox="1"/>
          <p:nvPr/>
        </p:nvSpPr>
        <p:spPr>
          <a:xfrm>
            <a:off x="4834254" y="5235574"/>
            <a:ext cx="36449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>
                <a:solidFill>
                  <a:srgbClr val="FFFFFF"/>
                </a:solidFill>
              </a:defRPr>
            </a:pPr>
            <a:r>
              <a:t>INT</a:t>
            </a:r>
            <a:r>
              <a:rPr spc="-5"/>
              <a:t> </a:t>
            </a:r>
            <a:r>
              <a:t>D</a:t>
            </a:r>
          </a:p>
        </p:txBody>
      </p:sp>
      <p:sp>
        <p:nvSpPr>
          <p:cNvPr id="1515" name="object 78"/>
          <p:cNvSpPr txBox="1"/>
          <p:nvPr/>
        </p:nvSpPr>
        <p:spPr>
          <a:xfrm>
            <a:off x="7053453" y="475741"/>
            <a:ext cx="214249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pc="-5" sz="1200">
                <a:solidFill>
                  <a:srgbClr val="FFFFFF"/>
                </a:solidFill>
              </a:defRPr>
            </a:pPr>
            <a:r>
              <a:t>MOVIMIENTOS</a:t>
            </a:r>
            <a:r>
              <a:rPr spc="-45"/>
              <a:t> </a:t>
            </a:r>
            <a:r>
              <a:t>DEFENSIVOS</a:t>
            </a:r>
            <a:r>
              <a:rPr spc="-50"/>
              <a:t> </a:t>
            </a:r>
            <a:r>
              <a:t>ANTE </a:t>
            </a:r>
            <a:r>
              <a:rPr spc="-260"/>
              <a:t> </a:t>
            </a:r>
            <a:r>
              <a:rPr spc="-15"/>
              <a:t>RIVAL </a:t>
            </a:r>
            <a:r>
              <a:t>EN </a:t>
            </a:r>
            <a:r>
              <a:rPr spc="0"/>
              <a:t>1-4-4-2 </a:t>
            </a:r>
            <a:r>
              <a:rPr spc="-10"/>
              <a:t>CON </a:t>
            </a:r>
            <a:r>
              <a:t>LA </a:t>
            </a:r>
            <a:r>
              <a:rPr spc="0"/>
              <a:t> </a:t>
            </a:r>
            <a:r>
              <a:t>POSESIÓN</a:t>
            </a:r>
            <a:r>
              <a:rPr spc="5"/>
              <a:t> </a:t>
            </a:r>
            <a:r>
              <a:t>EN</a:t>
            </a:r>
            <a:r>
              <a:rPr spc="-10"/>
              <a:t> </a:t>
            </a:r>
            <a:r>
              <a:t>CARRIL </a:t>
            </a:r>
            <a:r>
              <a:rPr spc="-15"/>
              <a:t>LATERAL.</a:t>
            </a:r>
          </a:p>
        </p:txBody>
      </p:sp>
      <p:pic>
        <p:nvPicPr>
          <p:cNvPr id="1516" name="Imagen" descr="Imagen"/>
          <p:cNvPicPr>
            <a:picLocks noChangeAspect="1"/>
          </p:cNvPicPr>
          <p:nvPr/>
        </p:nvPicPr>
        <p:blipFill>
          <a:blip r:embed="rId39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517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40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0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object 2"/>
          <p:cNvGrpSpPr/>
          <p:nvPr/>
        </p:nvGrpSpPr>
        <p:grpSpPr>
          <a:xfrm>
            <a:off x="-1" y="6333744"/>
            <a:ext cx="12192001" cy="524255"/>
            <a:chOff x="0" y="0"/>
            <a:chExt cx="12191999" cy="524253"/>
          </a:xfrm>
        </p:grpSpPr>
        <p:sp>
          <p:nvSpPr>
            <p:cNvPr id="76" name="object 3"/>
            <p:cNvSpPr/>
            <p:nvPr/>
          </p:nvSpPr>
          <p:spPr>
            <a:xfrm>
              <a:off x="3047" y="67055"/>
              <a:ext cx="12188953" cy="457199"/>
            </a:xfrm>
            <a:prstGeom prst="rect">
              <a:avLst/>
            </a:prstGeom>
            <a:solidFill>
              <a:srgbClr val="7E7E7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7" name="object 4"/>
            <p:cNvSpPr/>
            <p:nvPr/>
          </p:nvSpPr>
          <p:spPr>
            <a:xfrm>
              <a:off x="0" y="0"/>
              <a:ext cx="12188953" cy="64008"/>
            </a:xfrm>
            <a:prstGeom prst="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pic>
        <p:nvPicPr>
          <p:cNvPr id="79" name="object 5" descr="object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951720" cy="6219445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object 6"/>
          <p:cNvSpPr txBox="1"/>
          <p:nvPr/>
        </p:nvSpPr>
        <p:spPr>
          <a:xfrm>
            <a:off x="493776" y="2749294"/>
            <a:ext cx="1385571" cy="136145"/>
          </a:xfrm>
          <a:prstGeom prst="rect">
            <a:avLst/>
          </a:prstGeom>
          <a:solidFill>
            <a:srgbClr val="FFFF00"/>
          </a:solidFill>
          <a:ln w="9144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273684">
              <a:spcBef>
                <a:spcPts val="300"/>
              </a:spcBef>
              <a:defRPr sz="900"/>
            </a:pPr>
            <a:r>
              <a:t>B</a:t>
            </a:r>
            <a:r>
              <a:rPr spc="5"/>
              <a:t>E</a:t>
            </a:r>
            <a:r>
              <a:t>RTR</a:t>
            </a:r>
            <a:r>
              <a:rPr spc="-10"/>
              <a:t>Á</a:t>
            </a:r>
            <a:r>
              <a:t>N</a:t>
            </a:r>
          </a:p>
        </p:txBody>
      </p:sp>
      <p:sp>
        <p:nvSpPr>
          <p:cNvPr id="81" name="object 7"/>
          <p:cNvSpPr txBox="1"/>
          <p:nvPr/>
        </p:nvSpPr>
        <p:spPr>
          <a:xfrm>
            <a:off x="493776" y="3227832"/>
            <a:ext cx="1385571" cy="136145"/>
          </a:xfrm>
          <a:prstGeom prst="rect">
            <a:avLst/>
          </a:prstGeom>
          <a:solidFill>
            <a:srgbClr val="FFFF00"/>
          </a:solidFill>
          <a:ln w="9144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309245">
              <a:spcBef>
                <a:spcPts val="300"/>
              </a:spcBef>
              <a:defRPr spc="-5" sz="900"/>
            </a:lvl1pPr>
          </a:lstStyle>
          <a:p>
            <a:pPr/>
            <a:r>
              <a:t>CANADELL</a:t>
            </a:r>
          </a:p>
        </p:txBody>
      </p:sp>
      <p:sp>
        <p:nvSpPr>
          <p:cNvPr id="82" name="object 8"/>
          <p:cNvSpPr txBox="1"/>
          <p:nvPr/>
        </p:nvSpPr>
        <p:spPr>
          <a:xfrm>
            <a:off x="4283964" y="347472"/>
            <a:ext cx="1384301" cy="136145"/>
          </a:xfrm>
          <a:prstGeom prst="rect">
            <a:avLst/>
          </a:prstGeom>
          <a:solidFill>
            <a:srgbClr val="FFFF00"/>
          </a:solidFill>
          <a:ln w="9144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411480">
              <a:spcBef>
                <a:spcPts val="200"/>
              </a:spcBef>
              <a:defRPr spc="-5" sz="900"/>
            </a:lvl1pPr>
          </a:lstStyle>
          <a:p>
            <a:pPr/>
            <a:r>
              <a:t>EGIDO</a:t>
            </a:r>
          </a:p>
        </p:txBody>
      </p:sp>
      <p:sp>
        <p:nvSpPr>
          <p:cNvPr id="83" name="object 9"/>
          <p:cNvSpPr txBox="1"/>
          <p:nvPr/>
        </p:nvSpPr>
        <p:spPr>
          <a:xfrm>
            <a:off x="2235706" y="2083306"/>
            <a:ext cx="1385571" cy="136145"/>
          </a:xfrm>
          <a:prstGeom prst="rect">
            <a:avLst/>
          </a:prstGeom>
          <a:solidFill>
            <a:srgbClr val="00AFEF"/>
          </a:solidFill>
          <a:ln w="9144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351790">
              <a:spcBef>
                <a:spcPts val="300"/>
              </a:spcBef>
              <a:defRPr spc="-5" sz="900"/>
            </a:lvl1pPr>
          </a:lstStyle>
          <a:p>
            <a:pPr/>
            <a:r>
              <a:t>ESTEBAN</a:t>
            </a:r>
          </a:p>
        </p:txBody>
      </p:sp>
      <p:sp>
        <p:nvSpPr>
          <p:cNvPr id="84" name="object 10"/>
          <p:cNvSpPr txBox="1"/>
          <p:nvPr/>
        </p:nvSpPr>
        <p:spPr>
          <a:xfrm>
            <a:off x="3328415" y="2874264"/>
            <a:ext cx="1384301" cy="136145"/>
          </a:xfrm>
          <a:prstGeom prst="rect">
            <a:avLst/>
          </a:prstGeom>
          <a:solidFill>
            <a:srgbClr val="00AFEF"/>
          </a:solidFill>
          <a:ln w="9144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340995">
              <a:spcBef>
                <a:spcPts val="300"/>
              </a:spcBef>
              <a:defRPr spc="-5" sz="900"/>
            </a:lvl1pPr>
          </a:lstStyle>
          <a:p>
            <a:pPr/>
            <a:r>
              <a:t>CASTILLO</a:t>
            </a:r>
          </a:p>
        </p:txBody>
      </p:sp>
      <p:sp>
        <p:nvSpPr>
          <p:cNvPr id="85" name="object 11"/>
          <p:cNvSpPr txBox="1"/>
          <p:nvPr/>
        </p:nvSpPr>
        <p:spPr>
          <a:xfrm>
            <a:off x="6940294" y="1383791"/>
            <a:ext cx="1384301" cy="136145"/>
          </a:xfrm>
          <a:prstGeom prst="rect">
            <a:avLst/>
          </a:prstGeom>
          <a:solidFill>
            <a:srgbClr val="FFFF00"/>
          </a:solidFill>
          <a:ln w="9144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361315">
              <a:spcBef>
                <a:spcPts val="300"/>
              </a:spcBef>
              <a:defRPr spc="-5" sz="900"/>
            </a:lvl1pPr>
          </a:lstStyle>
          <a:p>
            <a:pPr/>
            <a:r>
              <a:t>AUÑON</a:t>
            </a:r>
          </a:p>
        </p:txBody>
      </p:sp>
      <p:sp>
        <p:nvSpPr>
          <p:cNvPr id="86" name="object 12"/>
          <p:cNvSpPr txBox="1"/>
          <p:nvPr/>
        </p:nvSpPr>
        <p:spPr>
          <a:xfrm>
            <a:off x="4283964" y="714755"/>
            <a:ext cx="1385571" cy="136145"/>
          </a:xfrm>
          <a:prstGeom prst="rect">
            <a:avLst/>
          </a:prstGeom>
          <a:solidFill>
            <a:srgbClr val="939F87"/>
          </a:solidFill>
          <a:ln w="9144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300"/>
              </a:spcBef>
              <a:defRPr spc="-5" sz="900"/>
            </a:lvl1pPr>
          </a:lstStyle>
          <a:p>
            <a:pPr/>
            <a:r>
              <a:t>AKZHOL</a:t>
            </a:r>
          </a:p>
        </p:txBody>
      </p:sp>
      <p:sp>
        <p:nvSpPr>
          <p:cNvPr id="87" name="object 13"/>
          <p:cNvSpPr txBox="1"/>
          <p:nvPr/>
        </p:nvSpPr>
        <p:spPr>
          <a:xfrm>
            <a:off x="6940294" y="4425696"/>
            <a:ext cx="1384301" cy="136145"/>
          </a:xfrm>
          <a:prstGeom prst="rect">
            <a:avLst/>
          </a:prstGeom>
          <a:solidFill>
            <a:srgbClr val="FFFF00"/>
          </a:solidFill>
          <a:ln w="9144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288290">
              <a:spcBef>
                <a:spcPts val="300"/>
              </a:spcBef>
              <a:defRPr spc="-5" sz="900"/>
            </a:lvl1pPr>
          </a:lstStyle>
          <a:p>
            <a:pPr/>
            <a:r>
              <a:t>FERREIRO</a:t>
            </a:r>
          </a:p>
        </p:txBody>
      </p:sp>
      <p:sp>
        <p:nvSpPr>
          <p:cNvPr id="88" name="object 14"/>
          <p:cNvSpPr txBox="1"/>
          <p:nvPr/>
        </p:nvSpPr>
        <p:spPr>
          <a:xfrm>
            <a:off x="3328415" y="3208020"/>
            <a:ext cx="1384301" cy="136145"/>
          </a:xfrm>
          <a:prstGeom prst="rect">
            <a:avLst/>
          </a:prstGeom>
          <a:solidFill>
            <a:srgbClr val="FFFF00"/>
          </a:solidFill>
          <a:ln w="9144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357504">
              <a:spcBef>
                <a:spcPts val="300"/>
              </a:spcBef>
              <a:defRPr spc="-5" sz="900"/>
            </a:lvl1pPr>
          </a:lstStyle>
          <a:p>
            <a:pPr/>
            <a:r>
              <a:t>GARCÍA</a:t>
            </a:r>
          </a:p>
        </p:txBody>
      </p:sp>
      <p:sp>
        <p:nvSpPr>
          <p:cNvPr id="89" name="object 15"/>
          <p:cNvSpPr txBox="1"/>
          <p:nvPr/>
        </p:nvSpPr>
        <p:spPr>
          <a:xfrm>
            <a:off x="4312920" y="5646420"/>
            <a:ext cx="1385571" cy="136145"/>
          </a:xfrm>
          <a:prstGeom prst="rect">
            <a:avLst/>
          </a:prstGeom>
          <a:solidFill>
            <a:srgbClr val="939F87"/>
          </a:solidFill>
          <a:ln w="9144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313054">
              <a:spcBef>
                <a:spcPts val="300"/>
              </a:spcBef>
              <a:defRPr spc="-5" sz="900"/>
            </a:pPr>
            <a:r>
              <a:t>ÁLEX</a:t>
            </a:r>
            <a:r>
              <a:rPr spc="-50"/>
              <a:t> </a:t>
            </a:r>
            <a:r>
              <a:t>MAQUEDA</a:t>
            </a:r>
          </a:p>
        </p:txBody>
      </p:sp>
      <p:sp>
        <p:nvSpPr>
          <p:cNvPr id="90" name="object 16"/>
          <p:cNvSpPr txBox="1"/>
          <p:nvPr/>
        </p:nvSpPr>
        <p:spPr>
          <a:xfrm>
            <a:off x="4317491" y="2252472"/>
            <a:ext cx="1385571" cy="136145"/>
          </a:xfrm>
          <a:prstGeom prst="rect">
            <a:avLst/>
          </a:prstGeom>
          <a:solidFill>
            <a:srgbClr val="FFFF00"/>
          </a:solidFill>
          <a:ln w="9144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330200">
              <a:spcBef>
                <a:spcPts val="300"/>
              </a:spcBef>
              <a:defRPr spc="-10" sz="900"/>
            </a:pPr>
            <a:r>
              <a:rPr spc="0"/>
              <a:t>B</a:t>
            </a:r>
            <a:r>
              <a:rPr spc="-5"/>
              <a:t>A</a:t>
            </a:r>
            <a:r>
              <a:rPr spc="0"/>
              <a:t>RRO</a:t>
            </a:r>
            <a:r>
              <a:t>S</a:t>
            </a:r>
            <a:r>
              <a:rPr spc="0"/>
              <a:t>O</a:t>
            </a:r>
          </a:p>
        </p:txBody>
      </p:sp>
      <p:sp>
        <p:nvSpPr>
          <p:cNvPr id="91" name="object 17"/>
          <p:cNvSpPr txBox="1"/>
          <p:nvPr/>
        </p:nvSpPr>
        <p:spPr>
          <a:xfrm>
            <a:off x="4312920" y="3893820"/>
            <a:ext cx="1385571" cy="136145"/>
          </a:xfrm>
          <a:prstGeom prst="rect">
            <a:avLst/>
          </a:prstGeom>
          <a:solidFill>
            <a:srgbClr val="939F87"/>
          </a:solidFill>
          <a:ln w="9144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243204">
              <a:spcBef>
                <a:spcPts val="300"/>
              </a:spcBef>
              <a:defRPr spc="-5" sz="900"/>
            </a:pPr>
            <a:r>
              <a:t>GERARD</a:t>
            </a:r>
            <a:r>
              <a:rPr spc="-50"/>
              <a:t> </a:t>
            </a:r>
            <a:r>
              <a:t>FÁBREGAS</a:t>
            </a:r>
          </a:p>
        </p:txBody>
      </p:sp>
      <p:sp>
        <p:nvSpPr>
          <p:cNvPr id="92" name="object 18"/>
          <p:cNvSpPr txBox="1"/>
          <p:nvPr/>
        </p:nvSpPr>
        <p:spPr>
          <a:xfrm>
            <a:off x="4312920" y="1888234"/>
            <a:ext cx="1385571" cy="136145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316229">
              <a:spcBef>
                <a:spcPts val="300"/>
              </a:spcBef>
              <a:defRPr spc="-5" sz="900"/>
            </a:lvl1pPr>
          </a:lstStyle>
          <a:p>
            <a:pPr/>
            <a:r>
              <a:t>TONI</a:t>
            </a:r>
          </a:p>
        </p:txBody>
      </p:sp>
      <p:sp>
        <p:nvSpPr>
          <p:cNvPr id="93" name="object 19"/>
          <p:cNvSpPr txBox="1"/>
          <p:nvPr/>
        </p:nvSpPr>
        <p:spPr>
          <a:xfrm>
            <a:off x="6940294" y="3128772"/>
            <a:ext cx="1384301" cy="136145"/>
          </a:xfrm>
          <a:prstGeom prst="rect">
            <a:avLst/>
          </a:prstGeom>
          <a:solidFill>
            <a:srgbClr val="00AFEF"/>
          </a:solidFill>
          <a:ln w="9144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363220">
              <a:spcBef>
                <a:spcPts val="300"/>
              </a:spcBef>
              <a:defRPr spc="-5" sz="900"/>
            </a:lvl1pPr>
          </a:lstStyle>
          <a:p>
            <a:pPr/>
            <a:r>
              <a:t>CRISTHOPHER</a:t>
            </a:r>
          </a:p>
        </p:txBody>
      </p:sp>
      <p:sp>
        <p:nvSpPr>
          <p:cNvPr id="94" name="object 20"/>
          <p:cNvSpPr txBox="1"/>
          <p:nvPr/>
        </p:nvSpPr>
        <p:spPr>
          <a:xfrm>
            <a:off x="6940294" y="1770888"/>
            <a:ext cx="1384301" cy="136145"/>
          </a:xfrm>
          <a:prstGeom prst="rect">
            <a:avLst/>
          </a:prstGeom>
          <a:solidFill>
            <a:srgbClr val="00AFEF"/>
          </a:solidFill>
          <a:ln w="9144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304800">
              <a:spcBef>
                <a:spcPts val="300"/>
              </a:spcBef>
              <a:defRPr spc="-5" sz="900"/>
            </a:pPr>
            <a:r>
              <a:t>G</a:t>
            </a:r>
            <a:r>
              <a:rPr spc="0"/>
              <a:t>UIL</a:t>
            </a:r>
            <a:r>
              <a:rPr spc="5"/>
              <a:t>L</a:t>
            </a:r>
            <a:r>
              <a:rPr spc="0"/>
              <a:t>EM</a:t>
            </a:r>
          </a:p>
        </p:txBody>
      </p:sp>
      <p:sp>
        <p:nvSpPr>
          <p:cNvPr id="95" name="object 21"/>
          <p:cNvSpPr txBox="1"/>
          <p:nvPr/>
        </p:nvSpPr>
        <p:spPr>
          <a:xfrm>
            <a:off x="4312920" y="5308091"/>
            <a:ext cx="1385571" cy="136145"/>
          </a:xfrm>
          <a:prstGeom prst="rect">
            <a:avLst/>
          </a:prstGeom>
          <a:solidFill>
            <a:srgbClr val="00AFEF"/>
          </a:solidFill>
          <a:ln w="9144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375920">
              <a:spcBef>
                <a:spcPts val="300"/>
              </a:spcBef>
              <a:defRPr spc="-5" sz="900"/>
            </a:pPr>
            <a:r>
              <a:t>DANI</a:t>
            </a:r>
            <a:r>
              <a:rPr spc="-34"/>
              <a:t> </a:t>
            </a:r>
            <a:r>
              <a:t>ALDAVE</a:t>
            </a:r>
          </a:p>
        </p:txBody>
      </p:sp>
      <p:sp>
        <p:nvSpPr>
          <p:cNvPr id="96" name="object 22"/>
          <p:cNvSpPr txBox="1"/>
          <p:nvPr/>
        </p:nvSpPr>
        <p:spPr>
          <a:xfrm>
            <a:off x="6940294" y="2731006"/>
            <a:ext cx="1384301" cy="136145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391795">
              <a:spcBef>
                <a:spcPts val="300"/>
              </a:spcBef>
              <a:defRPr sz="900"/>
            </a:lvl1pPr>
          </a:lstStyle>
          <a:p>
            <a:pPr>
              <a:defRPr spc="-5"/>
            </a:pPr>
            <a:r>
              <a:rPr spc="0"/>
              <a:t>VEGA</a:t>
            </a:r>
          </a:p>
        </p:txBody>
      </p:sp>
      <p:sp>
        <p:nvSpPr>
          <p:cNvPr id="97" name="object 23"/>
          <p:cNvSpPr txBox="1"/>
          <p:nvPr/>
        </p:nvSpPr>
        <p:spPr>
          <a:xfrm>
            <a:off x="2235706" y="4014215"/>
            <a:ext cx="1385571" cy="136145"/>
          </a:xfrm>
          <a:prstGeom prst="rect">
            <a:avLst/>
          </a:prstGeom>
          <a:solidFill>
            <a:srgbClr val="939F87"/>
          </a:solidFill>
          <a:ln w="9144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379729">
              <a:spcBef>
                <a:spcPts val="300"/>
              </a:spcBef>
              <a:defRPr sz="900"/>
            </a:pPr>
            <a:r>
              <a:rPr spc="-5"/>
              <a:t>C</a:t>
            </a:r>
            <a:r>
              <a:t>OBO</a:t>
            </a:r>
          </a:p>
        </p:txBody>
      </p:sp>
      <p:sp>
        <p:nvSpPr>
          <p:cNvPr id="98" name="object 24"/>
          <p:cNvSpPr txBox="1"/>
          <p:nvPr/>
        </p:nvSpPr>
        <p:spPr>
          <a:xfrm>
            <a:off x="4312920" y="4277867"/>
            <a:ext cx="1385571" cy="136145"/>
          </a:xfrm>
          <a:prstGeom prst="rect">
            <a:avLst/>
          </a:prstGeom>
          <a:solidFill>
            <a:srgbClr val="A6A6A6"/>
          </a:solidFill>
          <a:ln w="9144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419734">
              <a:spcBef>
                <a:spcPts val="300"/>
              </a:spcBef>
              <a:defRPr spc="-5" sz="900"/>
            </a:pPr>
            <a:r>
              <a:t>CESC</a:t>
            </a:r>
            <a:r>
              <a:rPr spc="-50"/>
              <a:t> </a:t>
            </a:r>
            <a:r>
              <a:t>MENA</a:t>
            </a:r>
          </a:p>
        </p:txBody>
      </p:sp>
      <p:sp>
        <p:nvSpPr>
          <p:cNvPr id="99" name="object 25"/>
          <p:cNvSpPr txBox="1"/>
          <p:nvPr/>
        </p:nvSpPr>
        <p:spPr>
          <a:xfrm>
            <a:off x="629512" y="370331"/>
            <a:ext cx="1376681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70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PL</a:t>
            </a:r>
            <a:r>
              <a:rPr spc="-60"/>
              <a:t>AN</a:t>
            </a:r>
            <a:r>
              <a:rPr spc="-65"/>
              <a:t>T</a:t>
            </a:r>
            <a:r>
              <a:rPr spc="-209"/>
              <a:t>I</a:t>
            </a:r>
            <a:r>
              <a:rPr spc="-114"/>
              <a:t>L</a:t>
            </a:r>
            <a:r>
              <a:rPr spc="-120"/>
              <a:t>L</a:t>
            </a:r>
            <a:r>
              <a:rPr spc="65"/>
              <a:t>A</a:t>
            </a:r>
            <a:r>
              <a:rPr spc="-110"/>
              <a:t> </a:t>
            </a:r>
            <a:r>
              <a:rPr spc="-104"/>
              <a:t>2022/23</a:t>
            </a:r>
          </a:p>
        </p:txBody>
      </p:sp>
      <p:sp>
        <p:nvSpPr>
          <p:cNvPr id="100" name="object 28"/>
          <p:cNvSpPr txBox="1"/>
          <p:nvPr/>
        </p:nvSpPr>
        <p:spPr>
          <a:xfrm>
            <a:off x="10347959" y="5059679"/>
            <a:ext cx="1385571" cy="186945"/>
          </a:xfrm>
          <a:prstGeom prst="rect">
            <a:avLst/>
          </a:prstGeom>
          <a:solidFill>
            <a:srgbClr val="FFFF00"/>
          </a:solidFill>
          <a:ln w="9144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354329">
              <a:spcBef>
                <a:spcPts val="300"/>
              </a:spcBef>
              <a:defRPr spc="-10" sz="1200"/>
            </a:pPr>
            <a:r>
              <a:t>INFANTIL</a:t>
            </a:r>
            <a:r>
              <a:rPr spc="-50"/>
              <a:t> </a:t>
            </a:r>
            <a:r>
              <a:rPr spc="0"/>
              <a:t>C</a:t>
            </a:r>
          </a:p>
        </p:txBody>
      </p:sp>
      <p:sp>
        <p:nvSpPr>
          <p:cNvPr id="101" name="object 29"/>
          <p:cNvSpPr txBox="1"/>
          <p:nvPr/>
        </p:nvSpPr>
        <p:spPr>
          <a:xfrm>
            <a:off x="10347959" y="4674108"/>
            <a:ext cx="1385571" cy="186945"/>
          </a:xfrm>
          <a:prstGeom prst="rect">
            <a:avLst/>
          </a:prstGeom>
          <a:solidFill>
            <a:srgbClr val="00AFEF"/>
          </a:solidFill>
          <a:ln w="9144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354329">
              <a:spcBef>
                <a:spcPts val="300"/>
              </a:spcBef>
              <a:defRPr spc="-10" sz="1200"/>
            </a:pPr>
            <a:r>
              <a:t>INFANTIL</a:t>
            </a:r>
            <a:r>
              <a:rPr spc="-50"/>
              <a:t> </a:t>
            </a:r>
            <a:r>
              <a:rPr spc="0"/>
              <a:t>B</a:t>
            </a:r>
          </a:p>
        </p:txBody>
      </p:sp>
      <p:sp>
        <p:nvSpPr>
          <p:cNvPr id="102" name="object 30"/>
          <p:cNvSpPr txBox="1"/>
          <p:nvPr/>
        </p:nvSpPr>
        <p:spPr>
          <a:xfrm>
            <a:off x="10347959" y="5929884"/>
            <a:ext cx="1385571" cy="186945"/>
          </a:xfrm>
          <a:prstGeom prst="rect">
            <a:avLst/>
          </a:prstGeom>
          <a:solidFill>
            <a:srgbClr val="939F87"/>
          </a:solidFill>
          <a:ln w="9144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410844">
              <a:spcBef>
                <a:spcPts val="200"/>
              </a:spcBef>
              <a:defRPr spc="-5" sz="1200"/>
            </a:lvl1pPr>
          </a:lstStyle>
          <a:p>
            <a:pPr/>
            <a:r>
              <a:t>FICHAJE</a:t>
            </a:r>
          </a:p>
        </p:txBody>
      </p:sp>
      <p:sp>
        <p:nvSpPr>
          <p:cNvPr id="103" name="object 31"/>
          <p:cNvSpPr txBox="1"/>
          <p:nvPr/>
        </p:nvSpPr>
        <p:spPr>
          <a:xfrm>
            <a:off x="10347959" y="5495544"/>
            <a:ext cx="1385571" cy="186945"/>
          </a:xfrm>
          <a:prstGeom prst="rect">
            <a:avLst/>
          </a:prstGeom>
          <a:ln w="9144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287654">
              <a:spcBef>
                <a:spcPts val="200"/>
              </a:spcBef>
              <a:defRPr sz="1200"/>
            </a:lvl1pPr>
          </a:lstStyle>
          <a:p>
            <a:pPr/>
            <a:r>
              <a:t>   ALEVIN A</a:t>
            </a:r>
          </a:p>
        </p:txBody>
      </p:sp>
      <p:sp>
        <p:nvSpPr>
          <p:cNvPr id="104" name="object 3"/>
          <p:cNvSpPr txBox="1"/>
          <p:nvPr/>
        </p:nvSpPr>
        <p:spPr>
          <a:xfrm>
            <a:off x="9828386" y="3814833"/>
            <a:ext cx="2424716" cy="566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5100"/>
              </a:lnSpc>
              <a:spcBef>
                <a:spcPts val="100"/>
              </a:spcBef>
              <a:defRPr spc="-85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PROCEDENCIA</a:t>
            </a:r>
          </a:p>
        </p:txBody>
      </p:sp>
      <p:sp>
        <p:nvSpPr>
          <p:cNvPr id="105" name="object 9"/>
          <p:cNvSpPr txBox="1"/>
          <p:nvPr/>
        </p:nvSpPr>
        <p:spPr>
          <a:xfrm>
            <a:off x="2235706" y="2401825"/>
            <a:ext cx="1385571" cy="136145"/>
          </a:xfrm>
          <a:prstGeom prst="rect">
            <a:avLst/>
          </a:prstGeom>
          <a:solidFill>
            <a:srgbClr val="00AFEF"/>
          </a:solidFill>
          <a:ln w="9144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351790">
              <a:spcBef>
                <a:spcPts val="300"/>
              </a:spcBef>
              <a:defRPr spc="-5" sz="900"/>
            </a:lvl1pPr>
          </a:lstStyle>
          <a:p>
            <a:pPr/>
            <a:r>
              <a:t>MIKEL</a:t>
            </a:r>
          </a:p>
        </p:txBody>
      </p:sp>
      <p:sp>
        <p:nvSpPr>
          <p:cNvPr id="106" name="object 23"/>
          <p:cNvSpPr txBox="1"/>
          <p:nvPr/>
        </p:nvSpPr>
        <p:spPr>
          <a:xfrm>
            <a:off x="2235706" y="4332986"/>
            <a:ext cx="1385571" cy="136145"/>
          </a:xfrm>
          <a:prstGeom prst="rect">
            <a:avLst/>
          </a:prstGeom>
          <a:solidFill>
            <a:srgbClr val="939F87"/>
          </a:solidFill>
          <a:ln w="9144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379729">
              <a:spcBef>
                <a:spcPts val="300"/>
              </a:spcBef>
              <a:defRPr spc="-5" sz="900"/>
            </a:lvl1pPr>
          </a:lstStyle>
          <a:p>
            <a:pPr/>
            <a:r>
              <a:t>JOHAN</a:t>
            </a:r>
          </a:p>
        </p:txBody>
      </p:sp>
      <p:pic>
        <p:nvPicPr>
          <p:cNvPr id="107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4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object 2"/>
          <p:cNvSpPr txBox="1"/>
          <p:nvPr>
            <p:ph type="title"/>
          </p:nvPr>
        </p:nvSpPr>
        <p:spPr>
          <a:xfrm>
            <a:off x="839216" y="1831669"/>
            <a:ext cx="8642351" cy="1558926"/>
          </a:xfrm>
          <a:prstGeom prst="rect">
            <a:avLst/>
          </a:prstGeom>
        </p:spPr>
        <p:txBody>
          <a:bodyPr/>
          <a:lstStyle/>
          <a:p>
            <a:pPr indent="12700">
              <a:lnSpc>
                <a:spcPts val="6900"/>
              </a:lnSpc>
              <a:spcBef>
                <a:spcPts val="100"/>
              </a:spcBef>
              <a:defRPr spc="-400" sz="6000"/>
            </a:pPr>
            <a:r>
              <a:t>DEFENSA</a:t>
            </a:r>
            <a:r>
              <a:rPr spc="-500"/>
              <a:t> </a:t>
            </a:r>
            <a:r>
              <a:rPr spc="-200"/>
              <a:t>ORGANIZADA</a:t>
            </a:r>
          </a:p>
          <a:p>
            <a:pPr indent="12700">
              <a:lnSpc>
                <a:spcPts val="5000"/>
              </a:lnSpc>
              <a:defRPr spc="100" sz="4400"/>
            </a:pPr>
            <a:r>
              <a:t>A</a:t>
            </a:r>
            <a:r>
              <a:rPr spc="0"/>
              <a:t>N</a:t>
            </a:r>
            <a:r>
              <a:rPr spc="-700"/>
              <a:t>TE</a:t>
            </a:r>
            <a:r>
              <a:rPr spc="-400"/>
              <a:t> 1</a:t>
            </a:r>
            <a:r>
              <a:rPr spc="-600"/>
              <a:t>-</a:t>
            </a:r>
            <a:r>
              <a:rPr spc="-400"/>
              <a:t>3</a:t>
            </a:r>
            <a:r>
              <a:rPr spc="-600"/>
              <a:t>-</a:t>
            </a:r>
            <a:r>
              <a:rPr spc="-400"/>
              <a:t>5</a:t>
            </a:r>
            <a:r>
              <a:rPr spc="-600"/>
              <a:t>-</a:t>
            </a:r>
            <a:r>
              <a:rPr spc="-400"/>
              <a:t>2</a:t>
            </a:r>
          </a:p>
        </p:txBody>
      </p:sp>
      <p:pic>
        <p:nvPicPr>
          <p:cNvPr id="1520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521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5" name="object 2"/>
          <p:cNvGrpSpPr/>
          <p:nvPr/>
        </p:nvGrpSpPr>
        <p:grpSpPr>
          <a:xfrm>
            <a:off x="-1" y="6333744"/>
            <a:ext cx="12192001" cy="524255"/>
            <a:chOff x="0" y="0"/>
            <a:chExt cx="12191999" cy="524253"/>
          </a:xfrm>
        </p:grpSpPr>
        <p:sp>
          <p:nvSpPr>
            <p:cNvPr id="1523" name="object 3"/>
            <p:cNvSpPr/>
            <p:nvPr/>
          </p:nvSpPr>
          <p:spPr>
            <a:xfrm>
              <a:off x="3047" y="67055"/>
              <a:ext cx="12188953" cy="457199"/>
            </a:xfrm>
            <a:prstGeom prst="rect">
              <a:avLst/>
            </a:prstGeom>
            <a:solidFill>
              <a:srgbClr val="7E7E7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24" name="object 4"/>
            <p:cNvSpPr/>
            <p:nvPr/>
          </p:nvSpPr>
          <p:spPr>
            <a:xfrm>
              <a:off x="0" y="0"/>
              <a:ext cx="12188953" cy="64008"/>
            </a:xfrm>
            <a:prstGeom prst="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530" name="object 5"/>
          <p:cNvGrpSpPr/>
          <p:nvPr/>
        </p:nvGrpSpPr>
        <p:grpSpPr>
          <a:xfrm>
            <a:off x="1019554" y="-1"/>
            <a:ext cx="9951722" cy="6219446"/>
            <a:chOff x="0" y="0"/>
            <a:chExt cx="9951720" cy="6219444"/>
          </a:xfrm>
        </p:grpSpPr>
        <p:pic>
          <p:nvPicPr>
            <p:cNvPr id="1526" name="object 6" descr="object 6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951721" cy="62194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27" name="object 7" descr="object 7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17220" y="2842298"/>
              <a:ext cx="327622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28" name="object 8" descr="object 8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47700" y="281639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29" name="object 9" descr="object 9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70560" y="2857500"/>
              <a:ext cx="225552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31" name="object 10"/>
          <p:cNvSpPr txBox="1"/>
          <p:nvPr/>
        </p:nvSpPr>
        <p:spPr>
          <a:xfrm>
            <a:off x="1766061" y="2855340"/>
            <a:ext cx="74295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grpSp>
        <p:nvGrpSpPr>
          <p:cNvPr id="1535" name="object 11"/>
          <p:cNvGrpSpPr/>
          <p:nvPr/>
        </p:nvGrpSpPr>
        <p:grpSpPr>
          <a:xfrm>
            <a:off x="8665464" y="2976308"/>
            <a:ext cx="327622" cy="338392"/>
            <a:chOff x="0" y="0"/>
            <a:chExt cx="327621" cy="338390"/>
          </a:xfrm>
        </p:grpSpPr>
        <p:pic>
          <p:nvPicPr>
            <p:cNvPr id="1532" name="object 12" descr="object 12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-1"/>
              <a:ext cx="327623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3" name="object 13" descr="object 1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0479" y="32041"/>
              <a:ext cx="266751" cy="30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4" name="object 14" descr="object 14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3339" y="15302"/>
              <a:ext cx="225553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36" name="object 15"/>
          <p:cNvSpPr txBox="1"/>
          <p:nvPr/>
        </p:nvSpPr>
        <p:spPr>
          <a:xfrm>
            <a:off x="8795766" y="3047999"/>
            <a:ext cx="742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z="7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grpSp>
        <p:nvGrpSpPr>
          <p:cNvPr id="1599" name="object 16"/>
          <p:cNvGrpSpPr/>
          <p:nvPr/>
        </p:nvGrpSpPr>
        <p:grpSpPr>
          <a:xfrm>
            <a:off x="2846832" y="477049"/>
            <a:ext cx="3770351" cy="5527473"/>
            <a:chOff x="0" y="0"/>
            <a:chExt cx="3770350" cy="5527471"/>
          </a:xfrm>
        </p:grpSpPr>
        <p:pic>
          <p:nvPicPr>
            <p:cNvPr id="1537" name="object 17" descr="object 17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453640" y="3927347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8" name="object 18" descr="object 18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487167" y="3960838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9" name="object 19" descr="object 19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479548" y="3953218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0" name="object 20" descr="object 20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407663" y="2903143"/>
              <a:ext cx="190424" cy="2042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1" name="object 21" descr="object 21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433572" y="2929089"/>
              <a:ext cx="88393" cy="1021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2" name="object 22" descr="object 22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30223" y="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3" name="object 23" descr="object 23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63752" y="33489"/>
              <a:ext cx="208788" cy="2194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4" name="object 24" descr="object 24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56131" y="25869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5" name="object 25" descr="object 25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35280" y="61417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6" name="object 26" descr="object 26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68808" y="647662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7" name="object 27" descr="object 27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61187" y="640041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8" name="object 28" descr="object 28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240536" y="406603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9" name="object 29" descr="object 29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274063" y="4099521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50" name="object 30" descr="object 30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266443" y="4091901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51" name="object 31" descr="object 31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0" y="3210966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52" name="object 32" descr="object 32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3527" y="3244558"/>
              <a:ext cx="208789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53" name="object 33" descr="object 33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5908" y="3236937"/>
              <a:ext cx="224028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54" name="object 34" descr="object 34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82880" y="4709159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55" name="object 35" descr="object 35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16408" y="4742650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56" name="object 36" descr="object 36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08787" y="4735030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57" name="object 37" descr="object 37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0" y="1866798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58" name="object 38" descr="object 38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3527" y="1900389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59" name="object 39" descr="object 39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5908" y="1892770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60" name="object 40" descr="object 40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071372" y="2218842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61" name="object 41" descr="object 41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104899" y="2252433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62" name="object 42" descr="object 42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097279" y="2244814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63" name="object 43" descr="object 43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676143" y="272948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64" name="object 44" descr="object 44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709672" y="2762974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65" name="object 45" descr="object 45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702052" y="2755354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66" name="object 46" descr="object 46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124199" y="1344066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67" name="object 47" descr="object 47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157728" y="1377657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68" name="object 48" descr="object 48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150108" y="1370037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69" name="object 49" descr="object 49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142487" y="3956303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0" name="object 50" descr="object 50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176016" y="3989794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1" name="object 51" descr="object 51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168396" y="3982174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2" name="object 52" descr="object 52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426208" y="519070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3" name="object 53" descr="object 53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459736" y="5224233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4" name="object 54" descr="object 54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452116" y="5216613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5" name="object 55" descr="object 55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240536" y="190947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6" name="object 56" descr="object 56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274063" y="1943061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7" name="object 57" descr="object 57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266443" y="1935442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8" name="object 58" descr="object 58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815084" y="281940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9" name="object 59" descr="object 59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848611" y="2852889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80" name="object 60" descr="object 60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840992" y="2845270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81" name="object 61" descr="object 61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0584" y="283616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82" name="object 62" descr="object 62"/>
            <p:cNvPicPr>
              <a:picLocks noChangeAspect="1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34112" y="2869654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83" name="object 63" descr="object 63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26491" y="2862033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84" name="object 64" descr="object 64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566672" y="441655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85" name="object 65" descr="object 65"/>
            <p:cNvPicPr>
              <a:picLocks noChangeAspect="1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600199" y="4450042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86" name="object 66" descr="object 66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592579" y="4442421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87" name="object 67" descr="object 67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444240" y="2615082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88" name="object 68" descr="object 68"/>
            <p:cNvPicPr>
              <a:picLocks noChangeAspect="1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477767" y="2648674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89" name="object 69" descr="object 69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470148" y="2641054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90" name="object 70" descr="object 70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30124" y="404774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91" name="object 71" descr="object 71"/>
            <p:cNvPicPr>
              <a:picLocks noChangeAspect="1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63652" y="4081233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92" name="object 72" descr="object 72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56031" y="4073613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93" name="object 73" descr="object 73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438399" y="159867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94" name="object 74" descr="object 74"/>
            <p:cNvPicPr>
              <a:picLocks noChangeAspect="1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471928" y="1632165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95" name="object 75" descr="object 75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464308" y="1624545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96" name="object 76" descr="object 76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16863" y="3210966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97" name="object 77" descr="object 77"/>
            <p:cNvPicPr>
              <a:picLocks noChangeAspect="1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850392" y="3244558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98" name="object 78" descr="object 78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42772" y="3236937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00" name="object 80"/>
          <p:cNvSpPr txBox="1"/>
          <p:nvPr/>
        </p:nvSpPr>
        <p:spPr>
          <a:xfrm>
            <a:off x="6953250" y="475741"/>
            <a:ext cx="212090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pc="-5" sz="1200">
                <a:solidFill>
                  <a:srgbClr val="FFFFFF"/>
                </a:solidFill>
              </a:defRPr>
            </a:pPr>
            <a:r>
              <a:t>SISTEMA BASE </a:t>
            </a:r>
            <a:r>
              <a:rPr spc="0"/>
              <a:t>DE </a:t>
            </a:r>
            <a:r>
              <a:t>DEFENSA </a:t>
            </a:r>
            <a:r>
              <a:rPr spc="0"/>
              <a:t> </a:t>
            </a:r>
            <a:r>
              <a:t>ORGANIZADA </a:t>
            </a:r>
            <a:r>
              <a:rPr spc="0"/>
              <a:t>ANTE </a:t>
            </a:r>
            <a:r>
              <a:rPr spc="-15"/>
              <a:t>RIVAL </a:t>
            </a:r>
            <a:r>
              <a:t>EN </a:t>
            </a:r>
            <a:r>
              <a:rPr spc="0"/>
              <a:t>1-3- </a:t>
            </a:r>
            <a:r>
              <a:rPr spc="-260"/>
              <a:t> </a:t>
            </a:r>
            <a:r>
              <a:rPr spc="0"/>
              <a:t>5-2</a:t>
            </a:r>
            <a:r>
              <a:rPr spc="-10"/>
              <a:t> </a:t>
            </a:r>
            <a:r>
              <a:t>EN</a:t>
            </a:r>
            <a:r>
              <a:rPr spc="0"/>
              <a:t> </a:t>
            </a:r>
            <a:r>
              <a:t>CARRIL CENTRAL.</a:t>
            </a:r>
          </a:p>
        </p:txBody>
      </p:sp>
      <p:pic>
        <p:nvPicPr>
          <p:cNvPr id="1601" name="Imagen" descr="Imagen"/>
          <p:cNvPicPr>
            <a:picLocks noChangeAspect="1"/>
          </p:cNvPicPr>
          <p:nvPr/>
        </p:nvPicPr>
        <p:blipFill>
          <a:blip r:embed="rId37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602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8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8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" name="object 2"/>
          <p:cNvGrpSpPr/>
          <p:nvPr/>
        </p:nvGrpSpPr>
        <p:grpSpPr>
          <a:xfrm>
            <a:off x="1735834" y="2816389"/>
            <a:ext cx="327622" cy="419062"/>
            <a:chOff x="0" y="0"/>
            <a:chExt cx="327621" cy="419061"/>
          </a:xfrm>
        </p:grpSpPr>
        <p:pic>
          <p:nvPicPr>
            <p:cNvPr id="1604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907"/>
              <a:ext cx="327622" cy="336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05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2004" y="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06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40" y="41110"/>
              <a:ext cx="225552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08" name="object 6"/>
          <p:cNvSpPr txBox="1"/>
          <p:nvPr/>
        </p:nvSpPr>
        <p:spPr>
          <a:xfrm>
            <a:off x="1866392" y="2855340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grpSp>
        <p:nvGrpSpPr>
          <p:cNvPr id="1612" name="object 7"/>
          <p:cNvGrpSpPr/>
          <p:nvPr/>
        </p:nvGrpSpPr>
        <p:grpSpPr>
          <a:xfrm>
            <a:off x="8766047" y="2976308"/>
            <a:ext cx="327622" cy="338392"/>
            <a:chOff x="0" y="0"/>
            <a:chExt cx="327621" cy="338390"/>
          </a:xfrm>
        </p:grpSpPr>
        <p:pic>
          <p:nvPicPr>
            <p:cNvPr id="1609" name="object 8" descr="object 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-1"/>
              <a:ext cx="327623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10" name="object 9" descr="object 9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479" y="32041"/>
              <a:ext cx="266751" cy="30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11" name="object 10" descr="object 10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3339" y="15302"/>
              <a:ext cx="225553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13" name="object 11"/>
          <p:cNvSpPr txBox="1"/>
          <p:nvPr/>
        </p:nvSpPr>
        <p:spPr>
          <a:xfrm>
            <a:off x="8896350" y="3047999"/>
            <a:ext cx="74295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z="7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grpSp>
        <p:nvGrpSpPr>
          <p:cNvPr id="1677" name="object 12"/>
          <p:cNvGrpSpPr/>
          <p:nvPr/>
        </p:nvGrpSpPr>
        <p:grpSpPr>
          <a:xfrm>
            <a:off x="2862071" y="477049"/>
            <a:ext cx="3855694" cy="5535092"/>
            <a:chOff x="0" y="0"/>
            <a:chExt cx="3855693" cy="5535090"/>
          </a:xfrm>
        </p:grpSpPr>
        <p:pic>
          <p:nvPicPr>
            <p:cNvPr id="1614" name="object 13" descr="object 1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306019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15" name="object 14" descr="object 14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3527" y="3093681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16" name="object 15"/>
            <p:cNvSpPr/>
            <p:nvPr/>
          </p:nvSpPr>
          <p:spPr>
            <a:xfrm>
              <a:off x="33528" y="3093681"/>
              <a:ext cx="208789" cy="219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7"/>
                  </a:lnTo>
                  <a:lnTo>
                    <a:pt x="3163" y="3164"/>
                  </a:lnTo>
                  <a:lnTo>
                    <a:pt x="6596" y="849"/>
                  </a:lnTo>
                  <a:lnTo>
                    <a:pt x="10800" y="0"/>
                  </a:lnTo>
                  <a:lnTo>
                    <a:pt x="15004" y="849"/>
                  </a:lnTo>
                  <a:lnTo>
                    <a:pt x="18437" y="3164"/>
                  </a:lnTo>
                  <a:lnTo>
                    <a:pt x="20751" y="6597"/>
                  </a:lnTo>
                  <a:lnTo>
                    <a:pt x="21600" y="10800"/>
                  </a:lnTo>
                  <a:lnTo>
                    <a:pt x="20751" y="15003"/>
                  </a:lnTo>
                  <a:lnTo>
                    <a:pt x="18437" y="18436"/>
                  </a:lnTo>
                  <a:lnTo>
                    <a:pt x="15004" y="20751"/>
                  </a:lnTo>
                  <a:lnTo>
                    <a:pt x="10800" y="21600"/>
                  </a:lnTo>
                  <a:lnTo>
                    <a:pt x="6596" y="20751"/>
                  </a:lnTo>
                  <a:lnTo>
                    <a:pt x="3163" y="18436"/>
                  </a:lnTo>
                  <a:lnTo>
                    <a:pt x="849" y="15003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617" name="object 16" descr="object 16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473452" y="5180038"/>
              <a:ext cx="190424" cy="2042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18" name="object 17"/>
            <p:cNvSpPr/>
            <p:nvPr/>
          </p:nvSpPr>
          <p:spPr>
            <a:xfrm>
              <a:off x="2506979" y="5213565"/>
              <a:ext cx="73152" cy="8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6597" y="848"/>
                  </a:lnTo>
                  <a:lnTo>
                    <a:pt x="3164" y="3163"/>
                  </a:lnTo>
                  <a:lnTo>
                    <a:pt x="849" y="6596"/>
                  </a:lnTo>
                  <a:lnTo>
                    <a:pt x="0" y="10800"/>
                  </a:lnTo>
                  <a:lnTo>
                    <a:pt x="849" y="15004"/>
                  </a:lnTo>
                  <a:lnTo>
                    <a:pt x="3164" y="18437"/>
                  </a:lnTo>
                  <a:lnTo>
                    <a:pt x="6597" y="20751"/>
                  </a:lnTo>
                  <a:lnTo>
                    <a:pt x="10800" y="21600"/>
                  </a:lnTo>
                  <a:lnTo>
                    <a:pt x="15003" y="20751"/>
                  </a:lnTo>
                  <a:lnTo>
                    <a:pt x="18436" y="18437"/>
                  </a:lnTo>
                  <a:lnTo>
                    <a:pt x="20751" y="15004"/>
                  </a:lnTo>
                  <a:lnTo>
                    <a:pt x="21600" y="10800"/>
                  </a:lnTo>
                  <a:lnTo>
                    <a:pt x="20751" y="6596"/>
                  </a:lnTo>
                  <a:lnTo>
                    <a:pt x="18436" y="3163"/>
                  </a:lnTo>
                  <a:lnTo>
                    <a:pt x="15003" y="84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19" name="object 18"/>
            <p:cNvSpPr/>
            <p:nvPr/>
          </p:nvSpPr>
          <p:spPr>
            <a:xfrm>
              <a:off x="2506979" y="5213565"/>
              <a:ext cx="73152" cy="8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6"/>
                  </a:lnTo>
                  <a:lnTo>
                    <a:pt x="3164" y="3163"/>
                  </a:lnTo>
                  <a:lnTo>
                    <a:pt x="6597" y="848"/>
                  </a:lnTo>
                  <a:lnTo>
                    <a:pt x="10800" y="0"/>
                  </a:lnTo>
                  <a:lnTo>
                    <a:pt x="15003" y="848"/>
                  </a:lnTo>
                  <a:lnTo>
                    <a:pt x="18436" y="3163"/>
                  </a:lnTo>
                  <a:lnTo>
                    <a:pt x="20751" y="6596"/>
                  </a:lnTo>
                  <a:lnTo>
                    <a:pt x="21600" y="10800"/>
                  </a:lnTo>
                  <a:lnTo>
                    <a:pt x="20751" y="15004"/>
                  </a:lnTo>
                  <a:lnTo>
                    <a:pt x="18436" y="18437"/>
                  </a:lnTo>
                  <a:lnTo>
                    <a:pt x="15003" y="20751"/>
                  </a:lnTo>
                  <a:lnTo>
                    <a:pt x="10800" y="21600"/>
                  </a:lnTo>
                  <a:lnTo>
                    <a:pt x="6597" y="20751"/>
                  </a:lnTo>
                  <a:lnTo>
                    <a:pt x="3164" y="18437"/>
                  </a:lnTo>
                  <a:lnTo>
                    <a:pt x="849" y="15004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620" name="object 19" descr="object 19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15568" y="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21" name="object 20" descr="object 20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49096" y="33489"/>
              <a:ext cx="208788" cy="2194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22" name="object 21" descr="object 21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141476" y="25869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23" name="object 22" descr="object 22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272539" y="4289958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24" name="object 23" descr="object 23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306068" y="4323550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25" name="object 24" descr="object 24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298447" y="4315930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26" name="object 25" descr="object 25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744979" y="5198325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27" name="object 26" descr="object 26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778508" y="5231854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28" name="object 27" descr="object 27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770888" y="5224233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29" name="object 28" descr="object 28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4675" y="4328058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30" name="object 29" descr="object 29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08203" y="4361650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31" name="object 30" descr="object 30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0584" y="4354030"/>
              <a:ext cx="224028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32" name="object 31" descr="object 31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697479" y="175707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33" name="object 32" descr="object 32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731008" y="1790661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34" name="object 33" descr="object 33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723388" y="1783042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35" name="object 34" descr="object 34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47828" y="1659534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36" name="object 35" descr="object 35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81356" y="1693126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37" name="object 36" descr="object 36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73735" y="1685505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38" name="object 37" descr="object 37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71371" y="239268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39" name="object 38" descr="object 38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104900" y="2426170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40" name="object 39" descr="object 39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97279" y="2418549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41" name="object 40" descr="object 40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958083" y="441198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42" name="object 41" descr="object 41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991612" y="4445469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43" name="object 42" descr="object 42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983991" y="4437850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44" name="object 43" descr="object 43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209544" y="1344066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45" name="object 44" descr="object 44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243071" y="1377657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46" name="object 45" descr="object 45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235452" y="1370037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47" name="object 46" descr="object 46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209544" y="419547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48" name="object 47" descr="object 47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243071" y="4229062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49" name="object 48" descr="object 48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235452" y="4221442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50" name="object 49" descr="object 49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511552" y="519070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51" name="object 50" descr="object 50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545079" y="5224233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52" name="object 51"/>
            <p:cNvSpPr/>
            <p:nvPr/>
          </p:nvSpPr>
          <p:spPr>
            <a:xfrm>
              <a:off x="2545079" y="5224233"/>
              <a:ext cx="208789" cy="219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6"/>
                  </a:lnTo>
                  <a:lnTo>
                    <a:pt x="3163" y="3163"/>
                  </a:lnTo>
                  <a:lnTo>
                    <a:pt x="6596" y="849"/>
                  </a:lnTo>
                  <a:lnTo>
                    <a:pt x="10800" y="0"/>
                  </a:lnTo>
                  <a:lnTo>
                    <a:pt x="15004" y="849"/>
                  </a:lnTo>
                  <a:lnTo>
                    <a:pt x="18437" y="3163"/>
                  </a:lnTo>
                  <a:lnTo>
                    <a:pt x="20751" y="6596"/>
                  </a:lnTo>
                  <a:lnTo>
                    <a:pt x="21600" y="10800"/>
                  </a:lnTo>
                  <a:lnTo>
                    <a:pt x="20751" y="15004"/>
                  </a:lnTo>
                  <a:lnTo>
                    <a:pt x="18437" y="18437"/>
                  </a:lnTo>
                  <a:lnTo>
                    <a:pt x="15004" y="20751"/>
                  </a:lnTo>
                  <a:lnTo>
                    <a:pt x="10800" y="21600"/>
                  </a:lnTo>
                  <a:lnTo>
                    <a:pt x="6596" y="20751"/>
                  </a:lnTo>
                  <a:lnTo>
                    <a:pt x="3163" y="18437"/>
                  </a:lnTo>
                  <a:lnTo>
                    <a:pt x="849" y="15004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653" name="object 52" descr="object 52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325879" y="190947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54" name="object 53" descr="object 53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359408" y="1943061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55" name="object 54" descr="object 54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351788" y="1935442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56" name="object 55" descr="object 55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305812" y="3210966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57" name="object 56" descr="object 56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339339" y="3244558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58" name="object 57" descr="object 57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331720" y="3236937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59" name="object 58" descr="object 58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85928" y="283616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60" name="object 59" descr="object 59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19456" y="2869654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61" name="object 60"/>
            <p:cNvSpPr/>
            <p:nvPr/>
          </p:nvSpPr>
          <p:spPr>
            <a:xfrm>
              <a:off x="219456" y="2869654"/>
              <a:ext cx="208789" cy="219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7"/>
                  </a:lnTo>
                  <a:lnTo>
                    <a:pt x="3163" y="3164"/>
                  </a:lnTo>
                  <a:lnTo>
                    <a:pt x="6596" y="849"/>
                  </a:lnTo>
                  <a:lnTo>
                    <a:pt x="10800" y="0"/>
                  </a:lnTo>
                  <a:lnTo>
                    <a:pt x="15004" y="849"/>
                  </a:lnTo>
                  <a:lnTo>
                    <a:pt x="18437" y="3164"/>
                  </a:lnTo>
                  <a:lnTo>
                    <a:pt x="20751" y="6597"/>
                  </a:lnTo>
                  <a:lnTo>
                    <a:pt x="21600" y="10800"/>
                  </a:lnTo>
                  <a:lnTo>
                    <a:pt x="20751" y="15003"/>
                  </a:lnTo>
                  <a:lnTo>
                    <a:pt x="18437" y="18436"/>
                  </a:lnTo>
                  <a:lnTo>
                    <a:pt x="15004" y="20751"/>
                  </a:lnTo>
                  <a:lnTo>
                    <a:pt x="10800" y="21600"/>
                  </a:lnTo>
                  <a:lnTo>
                    <a:pt x="6596" y="20751"/>
                  </a:lnTo>
                  <a:lnTo>
                    <a:pt x="3163" y="18436"/>
                  </a:lnTo>
                  <a:lnTo>
                    <a:pt x="849" y="15003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662" name="object 61" descr="object 61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652015" y="441655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63" name="object 62" descr="object 62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685544" y="4450042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64" name="object 63" descr="object 63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677923" y="4442421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65" name="object 64" descr="object 64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529583" y="2615082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66" name="object 65" descr="object 65"/>
            <p:cNvPicPr>
              <a:picLocks noChangeAspect="1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563112" y="2648674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67" name="object 66" descr="object 66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555491" y="2641054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68" name="object 67" descr="object 67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15468" y="404774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69" name="object 68" descr="object 68"/>
            <p:cNvPicPr>
              <a:picLocks noChangeAspect="1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48996" y="4081233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70" name="object 69" descr="object 69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41375" y="4073613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71" name="object 70" descr="object 70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982468" y="299161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72" name="object 71" descr="object 71"/>
            <p:cNvPicPr>
              <a:picLocks noChangeAspect="1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015996" y="3025102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73" name="object 72" descr="object 72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008376" y="3017481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74" name="object 73" descr="object 7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06779" y="3432047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75" name="object 74" descr="object 74"/>
            <p:cNvPicPr>
              <a:picLocks noChangeAspect="1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940308" y="3465538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76" name="object 75" descr="object 75"/>
            <p:cNvPicPr>
              <a:picLocks noChangeAspect="1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932688" y="3457918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78" name="object 77"/>
          <p:cNvSpPr txBox="1"/>
          <p:nvPr/>
        </p:nvSpPr>
        <p:spPr>
          <a:xfrm>
            <a:off x="7053453" y="475741"/>
            <a:ext cx="214249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pc="-5" sz="1200">
                <a:solidFill>
                  <a:srgbClr val="FFFFFF"/>
                </a:solidFill>
              </a:defRPr>
            </a:pPr>
            <a:r>
              <a:t>MOVIMIENTOS</a:t>
            </a:r>
            <a:r>
              <a:rPr spc="-45"/>
              <a:t> </a:t>
            </a:r>
            <a:r>
              <a:t>DEFENSIVOS</a:t>
            </a:r>
            <a:r>
              <a:rPr spc="-50"/>
              <a:t> </a:t>
            </a:r>
            <a:r>
              <a:t>ANTE </a:t>
            </a:r>
            <a:r>
              <a:rPr spc="-260"/>
              <a:t> </a:t>
            </a:r>
            <a:r>
              <a:rPr spc="-15"/>
              <a:t>RIVAL </a:t>
            </a:r>
            <a:r>
              <a:t>EN </a:t>
            </a:r>
            <a:r>
              <a:rPr spc="0"/>
              <a:t>1-3-5-2 </a:t>
            </a:r>
            <a:r>
              <a:rPr spc="-10"/>
              <a:t>CON </a:t>
            </a:r>
            <a:r>
              <a:t>LA </a:t>
            </a:r>
            <a:r>
              <a:rPr spc="0"/>
              <a:t> </a:t>
            </a:r>
            <a:r>
              <a:t>POSESIÓN</a:t>
            </a:r>
            <a:r>
              <a:rPr spc="5"/>
              <a:t> </a:t>
            </a:r>
            <a:r>
              <a:t>EN</a:t>
            </a:r>
            <a:r>
              <a:rPr spc="-10"/>
              <a:t> </a:t>
            </a:r>
            <a:r>
              <a:t>CARRIL </a:t>
            </a:r>
            <a:r>
              <a:rPr spc="-15"/>
              <a:t>LATERAL.</a:t>
            </a:r>
          </a:p>
        </p:txBody>
      </p:sp>
      <p:sp>
        <p:nvSpPr>
          <p:cNvPr id="1679" name="object 78"/>
          <p:cNvSpPr txBox="1"/>
          <p:nvPr/>
        </p:nvSpPr>
        <p:spPr>
          <a:xfrm>
            <a:off x="2941066" y="4559806"/>
            <a:ext cx="1729105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875664">
              <a:spcBef>
                <a:spcPts val="100"/>
              </a:spcBef>
              <a:defRPr sz="1200">
                <a:solidFill>
                  <a:srgbClr val="FFFFFF"/>
                </a:solidFill>
              </a:defRPr>
            </a:pPr>
            <a:r>
              <a:t>INT</a:t>
            </a:r>
            <a:r>
              <a:rPr spc="-45"/>
              <a:t> </a:t>
            </a:r>
            <a:r>
              <a:t>D</a:t>
            </a:r>
          </a:p>
          <a:p>
            <a:pPr>
              <a:defRPr sz="1200"/>
            </a:pPr>
          </a:p>
          <a:p>
            <a:pPr>
              <a:defRPr sz="1200"/>
            </a:pPr>
          </a:p>
          <a:p>
            <a:pPr indent="12700">
              <a:defRPr spc="-5" sz="1200">
                <a:solidFill>
                  <a:srgbClr val="FFFFFF"/>
                </a:solidFill>
              </a:defRPr>
            </a:pPr>
            <a:r>
              <a:t>CEN</a:t>
            </a:r>
            <a:r>
              <a:rPr spc="-35"/>
              <a:t> </a:t>
            </a:r>
            <a:r>
              <a:rPr spc="0"/>
              <a:t>D</a:t>
            </a:r>
          </a:p>
          <a:p>
            <a:pPr>
              <a:defRPr sz="1200"/>
            </a:pPr>
          </a:p>
          <a:p>
            <a:pPr marR="5080" algn="r">
              <a:defRPr spc="-5" sz="1200">
                <a:solidFill>
                  <a:srgbClr val="FFFFFF"/>
                </a:solidFill>
              </a:defRPr>
            </a:pPr>
            <a:r>
              <a:t>L</a:t>
            </a:r>
            <a:r>
              <a:rPr spc="-100"/>
              <a:t>A</a:t>
            </a:r>
            <a:r>
              <a:rPr spc="0"/>
              <a:t>T</a:t>
            </a:r>
            <a:r>
              <a:rPr spc="5"/>
              <a:t> </a:t>
            </a:r>
            <a:r>
              <a:rPr spc="0"/>
              <a:t>D</a:t>
            </a:r>
          </a:p>
        </p:txBody>
      </p:sp>
      <p:pic>
        <p:nvPicPr>
          <p:cNvPr id="1680" name="Imagen" descr="Imagen"/>
          <p:cNvPicPr>
            <a:picLocks noChangeAspect="1"/>
          </p:cNvPicPr>
          <p:nvPr/>
        </p:nvPicPr>
        <p:blipFill>
          <a:blip r:embed="rId36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681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7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7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object 2"/>
          <p:cNvSpPr txBox="1"/>
          <p:nvPr>
            <p:ph type="title"/>
          </p:nvPr>
        </p:nvSpPr>
        <p:spPr>
          <a:xfrm>
            <a:off x="839216" y="1831669"/>
            <a:ext cx="8642351" cy="1558926"/>
          </a:xfrm>
          <a:prstGeom prst="rect">
            <a:avLst/>
          </a:prstGeom>
        </p:spPr>
        <p:txBody>
          <a:bodyPr/>
          <a:lstStyle/>
          <a:p>
            <a:pPr indent="12700">
              <a:lnSpc>
                <a:spcPts val="6900"/>
              </a:lnSpc>
              <a:spcBef>
                <a:spcPts val="100"/>
              </a:spcBef>
              <a:defRPr spc="-400" sz="6000"/>
            </a:pPr>
            <a:r>
              <a:t>DEFENSA</a:t>
            </a:r>
            <a:r>
              <a:rPr spc="-500"/>
              <a:t> </a:t>
            </a:r>
            <a:r>
              <a:rPr spc="-200"/>
              <a:t>ORGANIZADA</a:t>
            </a:r>
          </a:p>
          <a:p>
            <a:pPr indent="12700">
              <a:lnSpc>
                <a:spcPts val="5000"/>
              </a:lnSpc>
              <a:defRPr spc="100" sz="4400"/>
            </a:pPr>
            <a:r>
              <a:t>A</a:t>
            </a:r>
            <a:r>
              <a:rPr spc="0"/>
              <a:t>N</a:t>
            </a:r>
            <a:r>
              <a:rPr spc="-700"/>
              <a:t>TE</a:t>
            </a:r>
            <a:r>
              <a:rPr spc="-400"/>
              <a:t> 1</a:t>
            </a:r>
            <a:r>
              <a:rPr spc="-600"/>
              <a:t>-</a:t>
            </a:r>
            <a:r>
              <a:rPr spc="-400"/>
              <a:t>4</a:t>
            </a:r>
            <a:r>
              <a:rPr spc="-600"/>
              <a:t>-</a:t>
            </a:r>
            <a:r>
              <a:rPr spc="-400"/>
              <a:t>3</a:t>
            </a:r>
            <a:r>
              <a:rPr spc="-600"/>
              <a:t>-</a:t>
            </a:r>
            <a:r>
              <a:rPr spc="-400"/>
              <a:t>3</a:t>
            </a:r>
          </a:p>
        </p:txBody>
      </p:sp>
      <p:pic>
        <p:nvPicPr>
          <p:cNvPr id="1684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685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0" name="object 2"/>
          <p:cNvGrpSpPr/>
          <p:nvPr/>
        </p:nvGrpSpPr>
        <p:grpSpPr>
          <a:xfrm>
            <a:off x="1735834" y="2816389"/>
            <a:ext cx="327622" cy="419062"/>
            <a:chOff x="0" y="0"/>
            <a:chExt cx="327621" cy="419061"/>
          </a:xfrm>
        </p:grpSpPr>
        <p:pic>
          <p:nvPicPr>
            <p:cNvPr id="1687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907"/>
              <a:ext cx="327622" cy="336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88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2004" y="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89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40" y="41110"/>
              <a:ext cx="225552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91" name="object 6"/>
          <p:cNvSpPr txBox="1"/>
          <p:nvPr/>
        </p:nvSpPr>
        <p:spPr>
          <a:xfrm>
            <a:off x="1866392" y="2855340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grpSp>
        <p:nvGrpSpPr>
          <p:cNvPr id="1695" name="object 7"/>
          <p:cNvGrpSpPr/>
          <p:nvPr/>
        </p:nvGrpSpPr>
        <p:grpSpPr>
          <a:xfrm>
            <a:off x="10046206" y="3104426"/>
            <a:ext cx="327622" cy="336766"/>
            <a:chOff x="0" y="0"/>
            <a:chExt cx="327621" cy="336765"/>
          </a:xfrm>
        </p:grpSpPr>
        <p:pic>
          <p:nvPicPr>
            <p:cNvPr id="1692" name="object 8" descr="object 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27622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93" name="object 9" descr="object 9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2004" y="30416"/>
              <a:ext cx="266751" cy="30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94" name="object 10" descr="object 10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3340" y="15201"/>
              <a:ext cx="225552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96" name="object 11"/>
          <p:cNvSpPr txBox="1"/>
          <p:nvPr/>
        </p:nvSpPr>
        <p:spPr>
          <a:xfrm>
            <a:off x="10177653" y="3174873"/>
            <a:ext cx="742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z="7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grpSp>
        <p:nvGrpSpPr>
          <p:cNvPr id="1760" name="object 12"/>
          <p:cNvGrpSpPr/>
          <p:nvPr/>
        </p:nvGrpSpPr>
        <p:grpSpPr>
          <a:xfrm>
            <a:off x="2926078" y="470954"/>
            <a:ext cx="3592043" cy="5618911"/>
            <a:chOff x="0" y="0"/>
            <a:chExt cx="3592042" cy="5618910"/>
          </a:xfrm>
        </p:grpSpPr>
        <p:pic>
          <p:nvPicPr>
            <p:cNvPr id="1697" name="object 13" descr="object 1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676145" y="157124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98" name="object 14" descr="object 14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709672" y="1604734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99" name="object 15" descr="object 15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702052" y="1597114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00" name="object 16" descr="object 16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214116" y="3572281"/>
              <a:ext cx="190424" cy="2027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01" name="object 17"/>
            <p:cNvSpPr/>
            <p:nvPr/>
          </p:nvSpPr>
          <p:spPr>
            <a:xfrm>
              <a:off x="3247645" y="3605745"/>
              <a:ext cx="73152" cy="8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6597" y="847"/>
                  </a:lnTo>
                  <a:lnTo>
                    <a:pt x="3164" y="3158"/>
                  </a:lnTo>
                  <a:lnTo>
                    <a:pt x="849" y="6590"/>
                  </a:lnTo>
                  <a:lnTo>
                    <a:pt x="0" y="10800"/>
                  </a:lnTo>
                  <a:lnTo>
                    <a:pt x="849" y="15010"/>
                  </a:lnTo>
                  <a:lnTo>
                    <a:pt x="3164" y="18442"/>
                  </a:lnTo>
                  <a:lnTo>
                    <a:pt x="6597" y="20753"/>
                  </a:lnTo>
                  <a:lnTo>
                    <a:pt x="10800" y="21600"/>
                  </a:lnTo>
                  <a:lnTo>
                    <a:pt x="15003" y="20753"/>
                  </a:lnTo>
                  <a:lnTo>
                    <a:pt x="18436" y="18442"/>
                  </a:lnTo>
                  <a:lnTo>
                    <a:pt x="20751" y="15010"/>
                  </a:lnTo>
                  <a:lnTo>
                    <a:pt x="21600" y="10800"/>
                  </a:lnTo>
                  <a:lnTo>
                    <a:pt x="20751" y="6590"/>
                  </a:lnTo>
                  <a:lnTo>
                    <a:pt x="18436" y="3158"/>
                  </a:lnTo>
                  <a:lnTo>
                    <a:pt x="15003" y="847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02" name="object 18"/>
            <p:cNvSpPr/>
            <p:nvPr/>
          </p:nvSpPr>
          <p:spPr>
            <a:xfrm>
              <a:off x="3247645" y="3605745"/>
              <a:ext cx="73152" cy="8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0"/>
                  </a:lnTo>
                  <a:lnTo>
                    <a:pt x="3164" y="3158"/>
                  </a:lnTo>
                  <a:lnTo>
                    <a:pt x="6597" y="847"/>
                  </a:lnTo>
                  <a:lnTo>
                    <a:pt x="10800" y="0"/>
                  </a:lnTo>
                  <a:lnTo>
                    <a:pt x="15003" y="847"/>
                  </a:lnTo>
                  <a:lnTo>
                    <a:pt x="18436" y="3158"/>
                  </a:lnTo>
                  <a:lnTo>
                    <a:pt x="20751" y="6590"/>
                  </a:lnTo>
                  <a:lnTo>
                    <a:pt x="21600" y="10800"/>
                  </a:lnTo>
                  <a:lnTo>
                    <a:pt x="20751" y="15010"/>
                  </a:lnTo>
                  <a:lnTo>
                    <a:pt x="18436" y="18442"/>
                  </a:lnTo>
                  <a:lnTo>
                    <a:pt x="15003" y="20753"/>
                  </a:lnTo>
                  <a:lnTo>
                    <a:pt x="10800" y="21600"/>
                  </a:lnTo>
                  <a:lnTo>
                    <a:pt x="6597" y="20753"/>
                  </a:lnTo>
                  <a:lnTo>
                    <a:pt x="3164" y="18442"/>
                  </a:lnTo>
                  <a:lnTo>
                    <a:pt x="849" y="15010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703" name="object 19" descr="object 19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26820" y="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04" name="object 20" descr="object 20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260349" y="33490"/>
              <a:ext cx="208788" cy="2194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05" name="object 21" descr="object 21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252728" y="25870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06" name="object 22" descr="object 22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47472" y="1036218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07" name="object 23" descr="object 23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81000" y="1069809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08" name="object 24" descr="object 24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73381" y="1062190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09" name="object 25" descr="object 25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764537" y="2727858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10" name="object 26" descr="object 26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798064" y="2761449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11" name="object 27" descr="object 27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790445" y="2753830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12" name="object 28" descr="object 28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3499103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13" name="object 29" descr="object 29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3527" y="3532594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14" name="object 30" descr="object 30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5909" y="3524974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15" name="object 31" descr="object 31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20396" y="4655718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16" name="object 32" descr="object 32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53925" y="4689309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17" name="object 33" descr="object 33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46305" y="4681689"/>
              <a:ext cx="224028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18" name="object 34" descr="object 34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194005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19" name="object 35" descr="object 35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3527" y="1973542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0" name="object 36" descr="object 36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5909" y="1965921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1" name="object 37" descr="object 37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539240" y="210312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2" name="object 38" descr="object 38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572769" y="2136609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3" name="object 39" descr="object 39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565149" y="2128989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4" name="object 40" descr="object 40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408176" y="382828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5" name="object 41" descr="object 41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441705" y="3861777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6" name="object 42" descr="object 42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434084" y="3854157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7" name="object 43" descr="object 4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124201" y="158038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8" name="object 44" descr="object 44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157728" y="1613878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9" name="object 45" descr="object 45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150108" y="1606257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0" name="object 46" descr="object 46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265932" y="3611778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1" name="object 47" descr="object 47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299461" y="3645369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32" name="object 48"/>
            <p:cNvSpPr/>
            <p:nvPr/>
          </p:nvSpPr>
          <p:spPr>
            <a:xfrm>
              <a:off x="3299461" y="3645369"/>
              <a:ext cx="208789" cy="220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9"/>
                  </a:lnTo>
                  <a:lnTo>
                    <a:pt x="3163" y="3166"/>
                  </a:lnTo>
                  <a:lnTo>
                    <a:pt x="6596" y="850"/>
                  </a:lnTo>
                  <a:lnTo>
                    <a:pt x="10800" y="0"/>
                  </a:lnTo>
                  <a:lnTo>
                    <a:pt x="15004" y="850"/>
                  </a:lnTo>
                  <a:lnTo>
                    <a:pt x="18437" y="3165"/>
                  </a:lnTo>
                  <a:lnTo>
                    <a:pt x="20751" y="6599"/>
                  </a:lnTo>
                  <a:lnTo>
                    <a:pt x="21600" y="10800"/>
                  </a:lnTo>
                  <a:lnTo>
                    <a:pt x="20751" y="15001"/>
                  </a:lnTo>
                  <a:lnTo>
                    <a:pt x="18437" y="18434"/>
                  </a:lnTo>
                  <a:lnTo>
                    <a:pt x="15004" y="20750"/>
                  </a:lnTo>
                  <a:lnTo>
                    <a:pt x="10800" y="21600"/>
                  </a:lnTo>
                  <a:lnTo>
                    <a:pt x="6596" y="20750"/>
                  </a:lnTo>
                  <a:lnTo>
                    <a:pt x="3163" y="18434"/>
                  </a:lnTo>
                  <a:lnTo>
                    <a:pt x="849" y="15001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733" name="object 49" descr="object 49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44396" y="5282145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4" name="object 50" descr="object 50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677925" y="5315674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5" name="object 51" descr="object 51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670305" y="5308054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6" name="object 52" descr="object 52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19072" y="183032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7" name="object 53" descr="object 53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752601" y="1863814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8" name="object 54" descr="object 54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744981" y="1856193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9" name="object 55" descr="object 55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395728" y="290769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0" name="object 56" descr="object 56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429257" y="2941282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1" name="object 57" descr="object 57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421637" y="2933661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2" name="object 58" descr="object 58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52628" y="154533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3" name="object 59" descr="object 59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86156" y="1578826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4" name="object 60" descr="object 60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78537" y="1571206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5" name="object 61" descr="object 61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49937" y="301904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6" name="object 62" descr="object 62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83465" y="3052533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7" name="object 63" descr="object 63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75844" y="3044914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8" name="object 64" descr="object 64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19072" y="418185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9" name="object 65" descr="object 65"/>
            <p:cNvPicPr>
              <a:picLocks noChangeAspect="1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752601" y="4215345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0" name="object 66" descr="object 66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744981" y="4207725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1" name="object 67" descr="object 67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17221" y="424119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2" name="object 68" descr="object 68"/>
            <p:cNvPicPr>
              <a:picLocks noChangeAspect="1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50749" y="4274781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3" name="object 69" descr="object 69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43128" y="4267162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4" name="object 70" descr="object 70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360932" y="285750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5" name="object 71" descr="object 71"/>
            <p:cNvPicPr>
              <a:picLocks noChangeAspect="1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394461" y="2890989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6" name="object 72" descr="object 72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86840" y="2883370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7" name="object 73" descr="object 73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673096" y="4041546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8" name="object 74" descr="object 74"/>
            <p:cNvPicPr>
              <a:picLocks noChangeAspect="1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706625" y="4075138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9" name="object 75" descr="object 75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699005" y="4067518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61" name="object 77"/>
          <p:cNvSpPr txBox="1"/>
          <p:nvPr/>
        </p:nvSpPr>
        <p:spPr>
          <a:xfrm>
            <a:off x="7053453" y="475741"/>
            <a:ext cx="212090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pc="-5" sz="1200">
                <a:solidFill>
                  <a:srgbClr val="FFFFFF"/>
                </a:solidFill>
              </a:defRPr>
            </a:pPr>
            <a:r>
              <a:t>SISTEMA BASE </a:t>
            </a:r>
            <a:r>
              <a:rPr spc="0"/>
              <a:t>DE </a:t>
            </a:r>
            <a:r>
              <a:t>DEFENSA </a:t>
            </a:r>
            <a:r>
              <a:rPr spc="0"/>
              <a:t> </a:t>
            </a:r>
            <a:r>
              <a:t>ORGANIZADA </a:t>
            </a:r>
            <a:r>
              <a:rPr spc="0"/>
              <a:t>ANTE </a:t>
            </a:r>
            <a:r>
              <a:rPr spc="-15"/>
              <a:t>RIVAL </a:t>
            </a:r>
            <a:r>
              <a:t>EN </a:t>
            </a:r>
            <a:r>
              <a:rPr spc="0"/>
              <a:t>1-4- </a:t>
            </a:r>
            <a:r>
              <a:rPr spc="-260"/>
              <a:t> </a:t>
            </a:r>
            <a:r>
              <a:rPr spc="0"/>
              <a:t>3-3</a:t>
            </a:r>
            <a:r>
              <a:rPr spc="-10"/>
              <a:t> </a:t>
            </a:r>
            <a:r>
              <a:t>EN</a:t>
            </a:r>
            <a:r>
              <a:rPr spc="0"/>
              <a:t> </a:t>
            </a:r>
            <a:r>
              <a:t>CARRIL CENTRAL.</a:t>
            </a:r>
          </a:p>
        </p:txBody>
      </p:sp>
      <p:pic>
        <p:nvPicPr>
          <p:cNvPr id="1762" name="Imagen" descr="Imagen"/>
          <p:cNvPicPr>
            <a:picLocks noChangeAspect="1"/>
          </p:cNvPicPr>
          <p:nvPr/>
        </p:nvPicPr>
        <p:blipFill>
          <a:blip r:embed="rId35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763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6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6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8" name="object 2"/>
          <p:cNvGrpSpPr/>
          <p:nvPr/>
        </p:nvGrpSpPr>
        <p:grpSpPr>
          <a:xfrm>
            <a:off x="1735834" y="2816389"/>
            <a:ext cx="327622" cy="419062"/>
            <a:chOff x="0" y="0"/>
            <a:chExt cx="327621" cy="419061"/>
          </a:xfrm>
        </p:grpSpPr>
        <p:pic>
          <p:nvPicPr>
            <p:cNvPr id="1765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907"/>
              <a:ext cx="327622" cy="336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66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2004" y="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67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40" y="41110"/>
              <a:ext cx="225552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69" name="object 6"/>
          <p:cNvSpPr txBox="1"/>
          <p:nvPr/>
        </p:nvSpPr>
        <p:spPr>
          <a:xfrm>
            <a:off x="1866392" y="2855340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grpSp>
        <p:nvGrpSpPr>
          <p:cNvPr id="1773" name="object 7"/>
          <p:cNvGrpSpPr/>
          <p:nvPr/>
        </p:nvGrpSpPr>
        <p:grpSpPr>
          <a:xfrm>
            <a:off x="10046206" y="3104426"/>
            <a:ext cx="327622" cy="336766"/>
            <a:chOff x="0" y="0"/>
            <a:chExt cx="327621" cy="336765"/>
          </a:xfrm>
        </p:grpSpPr>
        <p:pic>
          <p:nvPicPr>
            <p:cNvPr id="1770" name="object 8" descr="object 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27622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71" name="object 9" descr="object 9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2004" y="30416"/>
              <a:ext cx="266751" cy="30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72" name="object 10" descr="object 10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3340" y="15201"/>
              <a:ext cx="225552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74" name="object 11"/>
          <p:cNvSpPr txBox="1"/>
          <p:nvPr/>
        </p:nvSpPr>
        <p:spPr>
          <a:xfrm>
            <a:off x="10177653" y="3174873"/>
            <a:ext cx="742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z="7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grpSp>
        <p:nvGrpSpPr>
          <p:cNvPr id="1838" name="object 12"/>
          <p:cNvGrpSpPr/>
          <p:nvPr/>
        </p:nvGrpSpPr>
        <p:grpSpPr>
          <a:xfrm>
            <a:off x="2790444" y="470954"/>
            <a:ext cx="3585946" cy="5618911"/>
            <a:chOff x="0" y="0"/>
            <a:chExt cx="3585945" cy="5618910"/>
          </a:xfrm>
        </p:grpSpPr>
        <p:pic>
          <p:nvPicPr>
            <p:cNvPr id="1775" name="object 13" descr="object 1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301904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76" name="object 14" descr="object 14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3527" y="3052533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77" name="object 15" descr="object 15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5908" y="3044914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78" name="object 16" descr="object 16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725167" y="5192230"/>
              <a:ext cx="190424" cy="2042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79" name="object 17"/>
            <p:cNvSpPr/>
            <p:nvPr/>
          </p:nvSpPr>
          <p:spPr>
            <a:xfrm>
              <a:off x="1758695" y="5225757"/>
              <a:ext cx="73152" cy="8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6597" y="848"/>
                  </a:lnTo>
                  <a:lnTo>
                    <a:pt x="3164" y="3163"/>
                  </a:lnTo>
                  <a:lnTo>
                    <a:pt x="849" y="6596"/>
                  </a:lnTo>
                  <a:lnTo>
                    <a:pt x="0" y="10800"/>
                  </a:lnTo>
                  <a:lnTo>
                    <a:pt x="849" y="15004"/>
                  </a:lnTo>
                  <a:lnTo>
                    <a:pt x="3164" y="18437"/>
                  </a:lnTo>
                  <a:lnTo>
                    <a:pt x="6597" y="20751"/>
                  </a:lnTo>
                  <a:lnTo>
                    <a:pt x="10800" y="21600"/>
                  </a:lnTo>
                  <a:lnTo>
                    <a:pt x="15003" y="20751"/>
                  </a:lnTo>
                  <a:lnTo>
                    <a:pt x="18436" y="18437"/>
                  </a:lnTo>
                  <a:lnTo>
                    <a:pt x="20751" y="15004"/>
                  </a:lnTo>
                  <a:lnTo>
                    <a:pt x="21600" y="10800"/>
                  </a:lnTo>
                  <a:lnTo>
                    <a:pt x="20751" y="6596"/>
                  </a:lnTo>
                  <a:lnTo>
                    <a:pt x="18436" y="3163"/>
                  </a:lnTo>
                  <a:lnTo>
                    <a:pt x="15003" y="84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80" name="object 18"/>
            <p:cNvSpPr/>
            <p:nvPr/>
          </p:nvSpPr>
          <p:spPr>
            <a:xfrm>
              <a:off x="1758695" y="5225757"/>
              <a:ext cx="73152" cy="8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6"/>
                  </a:lnTo>
                  <a:lnTo>
                    <a:pt x="3164" y="3163"/>
                  </a:lnTo>
                  <a:lnTo>
                    <a:pt x="6597" y="848"/>
                  </a:lnTo>
                  <a:lnTo>
                    <a:pt x="10800" y="0"/>
                  </a:lnTo>
                  <a:lnTo>
                    <a:pt x="15003" y="848"/>
                  </a:lnTo>
                  <a:lnTo>
                    <a:pt x="18436" y="3163"/>
                  </a:lnTo>
                  <a:lnTo>
                    <a:pt x="20751" y="6596"/>
                  </a:lnTo>
                  <a:lnTo>
                    <a:pt x="21600" y="10800"/>
                  </a:lnTo>
                  <a:lnTo>
                    <a:pt x="20751" y="15004"/>
                  </a:lnTo>
                  <a:lnTo>
                    <a:pt x="18436" y="18437"/>
                  </a:lnTo>
                  <a:lnTo>
                    <a:pt x="15003" y="20751"/>
                  </a:lnTo>
                  <a:lnTo>
                    <a:pt x="10800" y="21600"/>
                  </a:lnTo>
                  <a:lnTo>
                    <a:pt x="6597" y="20751"/>
                  </a:lnTo>
                  <a:lnTo>
                    <a:pt x="3164" y="18437"/>
                  </a:lnTo>
                  <a:lnTo>
                    <a:pt x="849" y="15004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781" name="object 19" descr="object 19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362456" y="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82" name="object 20" descr="object 20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395983" y="33490"/>
              <a:ext cx="208788" cy="2194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83" name="object 21" descr="object 21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88364" y="25870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84" name="object 22" descr="object 22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97180" y="487578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85" name="object 23" descr="object 23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30708" y="521169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86" name="object 24" descr="object 24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23088" y="513550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87" name="object 25" descr="object 25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006851" y="345948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88" name="object 26" descr="object 26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040379" y="3492969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89" name="object 27" descr="object 27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032760" y="3485350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0" name="object 28" descr="object 28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97180" y="436778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1" name="object 29" descr="object 29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30708" y="4401274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2" name="object 30" descr="object 30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23088" y="4393654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3" name="object 31" descr="object 31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006851" y="4699914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4" name="object 32" descr="object 32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040379" y="4733506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5" name="object 33" descr="object 33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032760" y="4725886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6" name="object 34" descr="object 34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56972" y="1601622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7" name="object 35" descr="object 35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90500" y="1635214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8" name="object 36" descr="object 36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82880" y="1627593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9" name="object 37" descr="object 37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06424" y="289407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0" name="object 38" descr="object 38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139952" y="2927565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1" name="object 39" descr="object 39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132332" y="2919946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2" name="object 40" descr="object 40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399032" y="385419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3" name="object 41" descr="object 41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432560" y="3887686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4" name="object 42" descr="object 42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424939" y="3880065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5" name="object 43" descr="object 4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259835" y="158038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6" name="object 44" descr="object 44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293364" y="1613878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7" name="object 45" descr="object 45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285744" y="1606257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8" name="object 46" descr="object 46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020567" y="427786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9" name="object 47" descr="object 47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054095" y="4311357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0" name="object 48" descr="object 48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046476" y="4303738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1" name="object 49" descr="object 49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80032" y="5282145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2" name="object 50" descr="object 50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813560" y="5315674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13" name="object 51"/>
            <p:cNvSpPr/>
            <p:nvPr/>
          </p:nvSpPr>
          <p:spPr>
            <a:xfrm>
              <a:off x="1813560" y="5315674"/>
              <a:ext cx="208789" cy="219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6"/>
                  </a:lnTo>
                  <a:lnTo>
                    <a:pt x="3163" y="3163"/>
                  </a:lnTo>
                  <a:lnTo>
                    <a:pt x="6596" y="849"/>
                  </a:lnTo>
                  <a:lnTo>
                    <a:pt x="10800" y="0"/>
                  </a:lnTo>
                  <a:lnTo>
                    <a:pt x="15004" y="849"/>
                  </a:lnTo>
                  <a:lnTo>
                    <a:pt x="18437" y="3163"/>
                  </a:lnTo>
                  <a:lnTo>
                    <a:pt x="20751" y="6596"/>
                  </a:lnTo>
                  <a:lnTo>
                    <a:pt x="21600" y="10800"/>
                  </a:lnTo>
                  <a:lnTo>
                    <a:pt x="20751" y="15004"/>
                  </a:lnTo>
                  <a:lnTo>
                    <a:pt x="18437" y="18437"/>
                  </a:lnTo>
                  <a:lnTo>
                    <a:pt x="15004" y="20751"/>
                  </a:lnTo>
                  <a:lnTo>
                    <a:pt x="10800" y="21600"/>
                  </a:lnTo>
                  <a:lnTo>
                    <a:pt x="6596" y="20751"/>
                  </a:lnTo>
                  <a:lnTo>
                    <a:pt x="3163" y="18437"/>
                  </a:lnTo>
                  <a:lnTo>
                    <a:pt x="849" y="15004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814" name="object 52" descr="object 52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589532" y="233781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5" name="object 53" descr="object 53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623060" y="2371305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6" name="object 54" descr="object 54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615439" y="2363686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7" name="object 55" descr="object 55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531364" y="290769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8" name="object 56" descr="object 56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564892" y="2941282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9" name="object 57" descr="object 57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557272" y="2933661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20" name="object 58" descr="object 58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94360" y="1164234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21" name="object 59" descr="object 59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27887" y="1197826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22" name="object 60" descr="object 60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20268" y="1190206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23" name="object 61" descr="object 61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85572" y="301904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24" name="object 62" descr="object 62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19100" y="3052533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25" name="object 63" descr="object 63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11480" y="3044914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26" name="object 64" descr="object 64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854707" y="418185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27" name="object 65" descr="object 65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888235" y="4215345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28" name="object 66" descr="object 66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880616" y="4207725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29" name="object 67" descr="object 67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48640" y="4762398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30" name="object 68" descr="object 68"/>
            <p:cNvPicPr>
              <a:picLocks noChangeAspect="1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82168" y="4795989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31" name="object 69" descr="object 69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74548" y="4788369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32" name="object 70" descr="object 70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516380" y="1891182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33" name="object 71" descr="object 71"/>
            <p:cNvPicPr>
              <a:picLocks noChangeAspect="1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549908" y="1924774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34" name="object 72" descr="object 72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542288" y="1917154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35" name="object 73" descr="object 7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00200" y="477316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36" name="object 74" descr="object 74"/>
            <p:cNvPicPr>
              <a:picLocks noChangeAspect="1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633728" y="4806657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37" name="object 75" descr="object 75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626107" y="4799038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39" name="object 76"/>
          <p:cNvSpPr txBox="1"/>
          <p:nvPr/>
        </p:nvSpPr>
        <p:spPr>
          <a:xfrm>
            <a:off x="3104132" y="4107129"/>
            <a:ext cx="1548132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021714">
              <a:spcBef>
                <a:spcPts val="100"/>
              </a:spcBef>
              <a:defRPr sz="1200">
                <a:solidFill>
                  <a:srgbClr val="FFFFFF"/>
                </a:solidFill>
              </a:defRPr>
            </a:pPr>
            <a:r>
              <a:t>INT</a:t>
            </a:r>
            <a:r>
              <a:rPr spc="-45"/>
              <a:t> </a:t>
            </a:r>
            <a:r>
              <a:t>D</a:t>
            </a:r>
          </a:p>
          <a:p>
            <a:pPr>
              <a:defRPr sz="1700"/>
            </a:pPr>
          </a:p>
          <a:p>
            <a:pPr indent="12700">
              <a:defRPr spc="-5" sz="1200">
                <a:solidFill>
                  <a:srgbClr val="FFFFFF"/>
                </a:solidFill>
              </a:defRPr>
            </a:pPr>
            <a:r>
              <a:t>L</a:t>
            </a:r>
            <a:r>
              <a:rPr spc="-100"/>
              <a:t>A</a:t>
            </a:r>
            <a:r>
              <a:rPr spc="0"/>
              <a:t>T</a:t>
            </a:r>
            <a:r>
              <a:rPr spc="5"/>
              <a:t> </a:t>
            </a:r>
            <a:r>
              <a:rPr spc="0"/>
              <a:t>D</a:t>
            </a:r>
          </a:p>
          <a:p>
            <a:pPr>
              <a:defRPr sz="1200"/>
            </a:pPr>
          </a:p>
          <a:p>
            <a:pPr marR="5080" algn="r">
              <a:spcBef>
                <a:spcPts val="900"/>
              </a:spcBef>
              <a:defRPr spc="-5" sz="1200">
                <a:solidFill>
                  <a:srgbClr val="FFFFFF"/>
                </a:solidFill>
              </a:defRPr>
            </a:pPr>
            <a:r>
              <a:t>DEL</a:t>
            </a:r>
            <a:r>
              <a:rPr spc="-50"/>
              <a:t> </a:t>
            </a:r>
            <a:r>
              <a:rPr spc="0"/>
              <a:t>D</a:t>
            </a:r>
          </a:p>
        </p:txBody>
      </p:sp>
      <p:sp>
        <p:nvSpPr>
          <p:cNvPr id="1840" name="object 77"/>
          <p:cNvSpPr txBox="1"/>
          <p:nvPr/>
        </p:nvSpPr>
        <p:spPr>
          <a:xfrm>
            <a:off x="7053453" y="475741"/>
            <a:ext cx="214249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pc="-5" sz="1200">
                <a:solidFill>
                  <a:srgbClr val="FFFFFF"/>
                </a:solidFill>
              </a:defRPr>
            </a:pPr>
            <a:r>
              <a:t>MOVIMIENTOS</a:t>
            </a:r>
            <a:r>
              <a:rPr spc="-45"/>
              <a:t> </a:t>
            </a:r>
            <a:r>
              <a:t>DEFENSIVOS</a:t>
            </a:r>
            <a:r>
              <a:rPr spc="-50"/>
              <a:t> </a:t>
            </a:r>
            <a:r>
              <a:t>ANTE </a:t>
            </a:r>
            <a:r>
              <a:rPr spc="-260"/>
              <a:t> </a:t>
            </a:r>
            <a:r>
              <a:rPr spc="-15"/>
              <a:t>RIVAL </a:t>
            </a:r>
            <a:r>
              <a:t>EN </a:t>
            </a:r>
            <a:r>
              <a:rPr spc="0"/>
              <a:t>1-4-3-3 </a:t>
            </a:r>
            <a:r>
              <a:rPr spc="-10"/>
              <a:t>CON </a:t>
            </a:r>
            <a:r>
              <a:t>LA </a:t>
            </a:r>
            <a:r>
              <a:rPr spc="0"/>
              <a:t> </a:t>
            </a:r>
            <a:r>
              <a:t>POSESIÓN</a:t>
            </a:r>
            <a:r>
              <a:rPr spc="5"/>
              <a:t> </a:t>
            </a:r>
            <a:r>
              <a:t>EN</a:t>
            </a:r>
            <a:r>
              <a:rPr spc="-10"/>
              <a:t> </a:t>
            </a:r>
            <a:r>
              <a:t>CARRIL </a:t>
            </a:r>
            <a:r>
              <a:rPr spc="-15"/>
              <a:t>LATERAL.</a:t>
            </a:r>
          </a:p>
        </p:txBody>
      </p:sp>
      <p:pic>
        <p:nvPicPr>
          <p:cNvPr id="1841" name="Imagen" descr="Imagen"/>
          <p:cNvPicPr>
            <a:picLocks noChangeAspect="1"/>
          </p:cNvPicPr>
          <p:nvPr/>
        </p:nvPicPr>
        <p:blipFill>
          <a:blip r:embed="rId34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842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5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5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object 3"/>
          <p:cNvSpPr txBox="1"/>
          <p:nvPr>
            <p:ph type="title"/>
          </p:nvPr>
        </p:nvSpPr>
        <p:spPr>
          <a:xfrm>
            <a:off x="916024" y="2234945"/>
            <a:ext cx="8265161" cy="939801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pc="-200" sz="6000"/>
            </a:pPr>
            <a:r>
              <a:t>ATAQUE</a:t>
            </a:r>
            <a:r>
              <a:rPr spc="-500"/>
              <a:t> </a:t>
            </a:r>
            <a:r>
              <a:t>ORGANIZAD0</a:t>
            </a:r>
          </a:p>
        </p:txBody>
      </p:sp>
      <p:pic>
        <p:nvPicPr>
          <p:cNvPr id="1845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846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object 3"/>
          <p:cNvSpPr txBox="1"/>
          <p:nvPr>
            <p:ph type="title"/>
          </p:nvPr>
        </p:nvSpPr>
        <p:spPr>
          <a:xfrm>
            <a:off x="839216" y="1831669"/>
            <a:ext cx="7843519" cy="2162811"/>
          </a:xfrm>
          <a:prstGeom prst="rect">
            <a:avLst/>
          </a:prstGeom>
        </p:spPr>
        <p:txBody>
          <a:bodyPr/>
          <a:lstStyle/>
          <a:p>
            <a:pPr indent="12700">
              <a:lnSpc>
                <a:spcPts val="6900"/>
              </a:lnSpc>
              <a:spcBef>
                <a:spcPts val="100"/>
              </a:spcBef>
              <a:defRPr spc="-400" sz="6000"/>
            </a:pPr>
            <a:r>
              <a:t>SALID</a:t>
            </a:r>
            <a:r>
              <a:rPr spc="-500"/>
              <a:t>A D</a:t>
            </a:r>
            <a:r>
              <a:t>E</a:t>
            </a:r>
            <a:r>
              <a:rPr spc="-500"/>
              <a:t> </a:t>
            </a:r>
            <a:r>
              <a:rPr spc="-100"/>
              <a:t>BALÓN</a:t>
            </a:r>
          </a:p>
          <a:p>
            <a:pPr marR="5080" indent="12700">
              <a:lnSpc>
                <a:spcPts val="4700"/>
              </a:lnSpc>
              <a:spcBef>
                <a:spcPts val="300"/>
              </a:spcBef>
              <a:defRPr spc="100" sz="4400"/>
            </a:pPr>
            <a:r>
              <a:t>A</a:t>
            </a:r>
            <a:r>
              <a:rPr spc="0"/>
              <a:t>N</a:t>
            </a:r>
            <a:r>
              <a:rPr spc="-700"/>
              <a:t>TE</a:t>
            </a:r>
            <a:r>
              <a:rPr spc="-400"/>
              <a:t> PRESIÓN </a:t>
            </a:r>
            <a:r>
              <a:rPr spc="-200"/>
              <a:t>ALTA</a:t>
            </a:r>
            <a:r>
              <a:rPr spc="-400"/>
              <a:t> (HASTA </a:t>
            </a:r>
            <a:r>
              <a:rPr spc="-300"/>
              <a:t>2  </a:t>
            </a:r>
            <a:r>
              <a:rPr spc="-200"/>
              <a:t>JUGADORES)</a:t>
            </a:r>
          </a:p>
        </p:txBody>
      </p:sp>
      <p:pic>
        <p:nvPicPr>
          <p:cNvPr id="1849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850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5" name="object 2"/>
          <p:cNvGrpSpPr/>
          <p:nvPr/>
        </p:nvGrpSpPr>
        <p:grpSpPr>
          <a:xfrm>
            <a:off x="1738882" y="3573818"/>
            <a:ext cx="327622" cy="419062"/>
            <a:chOff x="0" y="0"/>
            <a:chExt cx="327621" cy="419061"/>
          </a:xfrm>
        </p:grpSpPr>
        <p:pic>
          <p:nvPicPr>
            <p:cNvPr id="1852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907"/>
              <a:ext cx="327622" cy="336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3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480" y="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4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40" y="41109"/>
              <a:ext cx="225552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56" name="object 6"/>
          <p:cNvSpPr txBox="1"/>
          <p:nvPr/>
        </p:nvSpPr>
        <p:spPr>
          <a:xfrm>
            <a:off x="1868170" y="3613148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grpSp>
        <p:nvGrpSpPr>
          <p:cNvPr id="1860" name="object 7"/>
          <p:cNvGrpSpPr/>
          <p:nvPr/>
        </p:nvGrpSpPr>
        <p:grpSpPr>
          <a:xfrm>
            <a:off x="8810242" y="3011461"/>
            <a:ext cx="327622" cy="336766"/>
            <a:chOff x="0" y="0"/>
            <a:chExt cx="327621" cy="336765"/>
          </a:xfrm>
        </p:grpSpPr>
        <p:pic>
          <p:nvPicPr>
            <p:cNvPr id="1857" name="object 8" descr="object 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27622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8" name="object 9" descr="object 9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2004" y="31940"/>
              <a:ext cx="266751" cy="30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9" name="object 10" descr="object 10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3340" y="15202"/>
              <a:ext cx="225553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61" name="object 11"/>
          <p:cNvSpPr txBox="1"/>
          <p:nvPr/>
        </p:nvSpPr>
        <p:spPr>
          <a:xfrm>
            <a:off x="8941689" y="3082417"/>
            <a:ext cx="742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z="7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grpSp>
        <p:nvGrpSpPr>
          <p:cNvPr id="1928" name="object 12"/>
          <p:cNvGrpSpPr/>
          <p:nvPr/>
        </p:nvGrpSpPr>
        <p:grpSpPr>
          <a:xfrm>
            <a:off x="1534666" y="175298"/>
            <a:ext cx="5315712" cy="5963437"/>
            <a:chOff x="0" y="0"/>
            <a:chExt cx="5315711" cy="5963436"/>
          </a:xfrm>
        </p:grpSpPr>
        <p:pic>
          <p:nvPicPr>
            <p:cNvPr id="1862" name="object 13" descr="object 1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00228" y="90363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3" name="object 14" descr="object 14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33756" y="937221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4" name="object 15" descr="object 15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26136" y="929601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5" name="object 16" descr="object 16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03860" y="3700297"/>
              <a:ext cx="192126" cy="2027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6" name="object 17" descr="object 17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29768" y="3726142"/>
              <a:ext cx="89916" cy="100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7" name="object 18" descr="object 18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607052" y="89458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8" name="object 19" descr="object 19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640580" y="928078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9" name="object 20" descr="object 20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632960" y="920457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0" name="object 21" descr="object 21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03860" y="472287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1" name="object 22" descr="object 22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37388" y="4756365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2" name="object 23" descr="object 23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29768" y="4748745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3" name="object 24" descr="object 24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421124" y="4224426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4" name="object 25" descr="object 25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454652" y="4258018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5" name="object 26" descr="object 26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447033" y="4250398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6" name="object 27" descr="object 27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229101" y="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7" name="object 28" descr="object 28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262628" y="33490"/>
              <a:ext cx="208788" cy="2194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8" name="object 29" descr="object 29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255009" y="25870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9" name="object 30" descr="object 30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634996" y="5625045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0" name="object 31" descr="object 31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668524" y="5658574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1" name="object 32" descr="object 32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660904" y="5650954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2" name="object 33" descr="object 3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419601" y="3081426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3" name="object 34" descr="object 34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453128" y="3115017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4" name="object 35" descr="object 35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445509" y="3107398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5" name="object 36" descr="object 36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419601" y="5625045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6" name="object 37" descr="object 37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453128" y="5658574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7" name="object 38" descr="object 38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445509" y="5650954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8" name="object 39" descr="object 39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260092" y="421071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9" name="object 40" descr="object 40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293620" y="4244301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90" name="object 41" descr="object 41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286001" y="4236681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91" name="object 42" descr="object 42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666489" y="2467254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92" name="object 43" descr="object 43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700016" y="2500846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93" name="object 44" descr="object 44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692396" y="2493226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94" name="object 45" descr="object 45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777740" y="387705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95" name="object 46" descr="object 46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811269" y="3910545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96" name="object 47" descr="object 47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803648" y="3902925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97" name="object 48" descr="object 48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419601" y="5240998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98" name="object 49" descr="object 49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453128" y="5274525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99" name="object 50" descr="object 50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445509" y="5266906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0" name="object 51" descr="object 51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910841" y="173583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1" name="object 52" descr="object 52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944369" y="1769326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2" name="object 53" descr="object 53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936748" y="1761705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3" name="object 54" descr="object 54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732532" y="384048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4" name="object 55" descr="object 55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766060" y="3873969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5" name="object 56" descr="object 56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758441" y="3866350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6" name="object 57" descr="object 57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116836" y="59436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7" name="object 58" descr="object 58"/>
            <p:cNvPicPr>
              <a:picLocks noChangeAspect="1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150364" y="627850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8" name="object 59" descr="object 59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142745" y="620230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9" name="object 60" descr="object 60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217164" y="283768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10" name="object 61" descr="object 61"/>
            <p:cNvPicPr>
              <a:picLocks noChangeAspect="1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250692" y="2871177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11" name="object 62" descr="object 62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243073" y="2863558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12" name="object 63" descr="object 63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415796" y="281330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13" name="object 64" descr="object 64"/>
            <p:cNvPicPr>
              <a:picLocks noChangeAspect="1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449324" y="2846793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14" name="object 65" descr="object 65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441705" y="2839174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15" name="object 66" descr="object 66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16836" y="5266906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16" name="object 67" descr="object 67"/>
            <p:cNvPicPr>
              <a:picLocks noChangeAspect="1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150364" y="5300433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17" name="object 68" descr="object 68"/>
            <p:cNvPicPr>
              <a:picLocks noChangeAspect="1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142745" y="5292813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18" name="object 69" descr="object 69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211324" y="1708302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19" name="object 70" descr="object 70"/>
            <p:cNvPicPr>
              <a:picLocks noChangeAspect="1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244852" y="1741893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20" name="object 71" descr="object 71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237232" y="1734274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21" name="object 72" descr="object 72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944624" y="2790342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22" name="object 73" descr="object 73"/>
            <p:cNvPicPr>
              <a:picLocks noChangeAspect="1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978152" y="2823933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23" name="object 74" descr="object 74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970532" y="2816314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926" name="object 75"/>
            <p:cNvGrpSpPr/>
            <p:nvPr/>
          </p:nvGrpSpPr>
          <p:grpSpPr>
            <a:xfrm>
              <a:off x="-1" y="1940013"/>
              <a:ext cx="5315713" cy="3939542"/>
              <a:chOff x="0" y="0"/>
              <a:chExt cx="5315711" cy="3939540"/>
            </a:xfrm>
          </p:grpSpPr>
          <p:sp>
            <p:nvSpPr>
              <p:cNvPr id="1924" name="Rectángulo"/>
              <p:cNvSpPr/>
              <p:nvPr/>
            </p:nvSpPr>
            <p:spPr>
              <a:xfrm>
                <a:off x="0" y="2731008"/>
                <a:ext cx="4675633" cy="1208533"/>
              </a:xfrm>
              <a:prstGeom prst="rect">
                <a:avLst/>
              </a:prstGeom>
              <a:noFill/>
              <a:ln w="15240" cap="flat">
                <a:solidFill>
                  <a:srgbClr val="001F5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25" name="Rectángulo"/>
              <p:cNvSpPr/>
              <p:nvPr/>
            </p:nvSpPr>
            <p:spPr>
              <a:xfrm>
                <a:off x="4180331" y="0"/>
                <a:ext cx="1135381" cy="3939541"/>
              </a:xfrm>
              <a:prstGeom prst="rect">
                <a:avLst/>
              </a:prstGeom>
              <a:noFill/>
              <a:ln w="15240" cap="flat">
                <a:solidFill>
                  <a:srgbClr val="001F5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927" name="object 76"/>
            <p:cNvSpPr/>
            <p:nvPr/>
          </p:nvSpPr>
          <p:spPr>
            <a:xfrm>
              <a:off x="1377696" y="1196300"/>
              <a:ext cx="2266189" cy="3474722"/>
            </a:xfrm>
            <a:prstGeom prst="rect">
              <a:avLst/>
            </a:prstGeom>
            <a:noFill/>
            <a:ln w="1524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929" name="object 77"/>
          <p:cNvSpPr txBox="1"/>
          <p:nvPr/>
        </p:nvSpPr>
        <p:spPr>
          <a:xfrm>
            <a:off x="6928866" y="207263"/>
            <a:ext cx="204216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pc="-20" sz="1200">
                <a:solidFill>
                  <a:srgbClr val="FFFFFF"/>
                </a:solidFill>
              </a:defRPr>
            </a:pPr>
            <a:r>
              <a:t>LATERAL</a:t>
            </a:r>
            <a:r>
              <a:rPr spc="-10"/>
              <a:t> </a:t>
            </a:r>
            <a:r>
              <a:rPr spc="-5"/>
              <a:t>ALEJADO</a:t>
            </a:r>
            <a:r>
              <a:rPr spc="0"/>
              <a:t> A </a:t>
            </a:r>
            <a:r>
              <a:rPr spc="-5"/>
              <a:t>SALIDA SE </a:t>
            </a:r>
            <a:r>
              <a:rPr spc="0"/>
              <a:t> </a:t>
            </a:r>
            <a:r>
              <a:rPr spc="-5"/>
              <a:t>MANTIENE EN </a:t>
            </a:r>
            <a:r>
              <a:rPr spc="0"/>
              <a:t>AMPLITUD </a:t>
            </a:r>
            <a:r>
              <a:t>PARA </a:t>
            </a:r>
            <a:r>
              <a:rPr spc="-15"/>
              <a:t> </a:t>
            </a:r>
            <a:r>
              <a:rPr spc="-10"/>
              <a:t>FIJAR </a:t>
            </a:r>
            <a:r>
              <a:rPr spc="0"/>
              <a:t>A </a:t>
            </a:r>
            <a:r>
              <a:rPr spc="-5"/>
              <a:t>DEFENSOR </a:t>
            </a:r>
            <a:r>
              <a:rPr spc="0"/>
              <a:t>Y </a:t>
            </a:r>
            <a:r>
              <a:rPr spc="-5"/>
              <a:t>MANTENER </a:t>
            </a:r>
            <a:r>
              <a:rPr spc="-260"/>
              <a:t> </a:t>
            </a:r>
            <a:r>
              <a:rPr spc="-5"/>
              <a:t>IGUALDAD EN LADO HÁBIL DEL </a:t>
            </a:r>
            <a:r>
              <a:rPr spc="0"/>
              <a:t> </a:t>
            </a:r>
            <a:r>
              <a:rPr spc="-5"/>
              <a:t>JUEGO</a:t>
            </a:r>
          </a:p>
        </p:txBody>
      </p:sp>
      <p:sp>
        <p:nvSpPr>
          <p:cNvPr id="1930" name="object 78"/>
          <p:cNvSpPr txBox="1"/>
          <p:nvPr/>
        </p:nvSpPr>
        <p:spPr>
          <a:xfrm>
            <a:off x="6941056" y="3482594"/>
            <a:ext cx="2108836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pc="-5" sz="1200">
                <a:solidFill>
                  <a:srgbClr val="FFFFFF"/>
                </a:solidFill>
              </a:defRPr>
            </a:pPr>
            <a:r>
              <a:t>DELANTEROS </a:t>
            </a:r>
            <a:r>
              <a:rPr spc="-10"/>
              <a:t>JUNTOS </a:t>
            </a:r>
            <a:r>
              <a:rPr spc="0"/>
              <a:t>Y </a:t>
            </a:r>
            <a:r>
              <a:t>CAÍDOS </a:t>
            </a:r>
            <a:r>
              <a:rPr spc="0"/>
              <a:t>A </a:t>
            </a:r>
            <a:r>
              <a:rPr spc="-260"/>
              <a:t> </a:t>
            </a:r>
            <a:r>
              <a:t>BANDA</a:t>
            </a:r>
            <a:r>
              <a:rPr spc="-20"/>
              <a:t> PARA</a:t>
            </a:r>
            <a:r>
              <a:rPr spc="5"/>
              <a:t> </a:t>
            </a:r>
            <a:r>
              <a:rPr spc="0"/>
              <a:t>PODER</a:t>
            </a:r>
            <a:r>
              <a:t> </a:t>
            </a:r>
            <a:r>
              <a:rPr spc="0"/>
              <a:t>GANAR </a:t>
            </a:r>
            <a:r>
              <a:rPr spc="5"/>
              <a:t> </a:t>
            </a:r>
            <a:r>
              <a:rPr spc="0"/>
              <a:t>ENVÍO </a:t>
            </a:r>
            <a:r>
              <a:t>LARGO EN LA IGUALDAD </a:t>
            </a:r>
            <a:r>
              <a:rPr spc="0"/>
              <a:t> </a:t>
            </a:r>
            <a:r>
              <a:t>NUMÉRICA</a:t>
            </a:r>
            <a:r>
              <a:rPr spc="0"/>
              <a:t> </a:t>
            </a:r>
            <a:r>
              <a:t>CREADA</a:t>
            </a:r>
            <a:r>
              <a:rPr spc="0"/>
              <a:t> </a:t>
            </a:r>
            <a:r>
              <a:t>ANTE </a:t>
            </a:r>
            <a:r>
              <a:rPr spc="0"/>
              <a:t> </a:t>
            </a:r>
            <a:r>
              <a:t>DEFENSORES</a:t>
            </a:r>
          </a:p>
        </p:txBody>
      </p:sp>
      <p:sp>
        <p:nvSpPr>
          <p:cNvPr id="1931" name="object 79"/>
          <p:cNvSpPr txBox="1"/>
          <p:nvPr/>
        </p:nvSpPr>
        <p:spPr>
          <a:xfrm>
            <a:off x="3771900" y="4891785"/>
            <a:ext cx="2040889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>
              <a:spcBef>
                <a:spcPts val="100"/>
              </a:spcBef>
              <a:defRPr spc="-10" sz="1200">
                <a:solidFill>
                  <a:srgbClr val="FFFFFF"/>
                </a:solidFill>
              </a:defRPr>
            </a:pPr>
            <a:r>
              <a:t>CREACIÓN </a:t>
            </a:r>
            <a:r>
              <a:rPr spc="0"/>
              <a:t>DE </a:t>
            </a:r>
            <a:r>
              <a:rPr spc="-5"/>
              <a:t>SUPERIORIDAD EN </a:t>
            </a:r>
            <a:r>
              <a:rPr spc="-260"/>
              <a:t> </a:t>
            </a:r>
            <a:r>
              <a:rPr spc="-5"/>
              <a:t>BANDA</a:t>
            </a:r>
            <a:r>
              <a:rPr spc="-15"/>
              <a:t> </a:t>
            </a:r>
            <a:r>
              <a:rPr spc="-5"/>
              <a:t>EN</a:t>
            </a:r>
            <a:r>
              <a:rPr spc="0"/>
              <a:t> </a:t>
            </a:r>
            <a:r>
              <a:rPr spc="-5"/>
              <a:t>LADO</a:t>
            </a:r>
            <a:r>
              <a:t> </a:t>
            </a:r>
            <a:r>
              <a:rPr spc="-5"/>
              <a:t>HÁBIL</a:t>
            </a:r>
          </a:p>
        </p:txBody>
      </p:sp>
      <p:sp>
        <p:nvSpPr>
          <p:cNvPr id="1932" name="object 80"/>
          <p:cNvSpPr txBox="1"/>
          <p:nvPr/>
        </p:nvSpPr>
        <p:spPr>
          <a:xfrm>
            <a:off x="3003804" y="2287522"/>
            <a:ext cx="220662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>
              <a:spcBef>
                <a:spcPts val="100"/>
              </a:spcBef>
              <a:defRPr spc="-10" sz="1200">
                <a:solidFill>
                  <a:srgbClr val="FFFFFF"/>
                </a:solidFill>
              </a:defRPr>
            </a:pPr>
            <a:r>
              <a:t>FIJACIÓN </a:t>
            </a:r>
            <a:r>
              <a:rPr spc="0"/>
              <a:t>DE </a:t>
            </a:r>
            <a:r>
              <a:rPr spc="-5"/>
              <a:t>MARCAS EN EL </a:t>
            </a:r>
            <a:r>
              <a:rPr spc="0"/>
              <a:t>MEDIO </a:t>
            </a:r>
            <a:r>
              <a:rPr spc="-260"/>
              <a:t> </a:t>
            </a:r>
            <a:r>
              <a:rPr spc="-20"/>
              <a:t>PARA </a:t>
            </a:r>
            <a:r>
              <a:t>POSIBILITAR</a:t>
            </a:r>
            <a:r>
              <a:rPr spc="-5"/>
              <a:t> SUPERIORIDAD </a:t>
            </a:r>
            <a:r>
              <a:rPr spc="0"/>
              <a:t> </a:t>
            </a:r>
            <a:r>
              <a:rPr spc="-5"/>
              <a:t>EN</a:t>
            </a:r>
            <a:r>
              <a:t> </a:t>
            </a:r>
            <a:r>
              <a:rPr spc="-20"/>
              <a:t>LATERAL</a:t>
            </a:r>
          </a:p>
        </p:txBody>
      </p:sp>
      <p:sp>
        <p:nvSpPr>
          <p:cNvPr id="1933" name="object 81"/>
          <p:cNvSpPr txBox="1"/>
          <p:nvPr/>
        </p:nvSpPr>
        <p:spPr>
          <a:xfrm>
            <a:off x="4497578" y="5705245"/>
            <a:ext cx="36449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ts val="100"/>
              </a:spcBef>
              <a:defRPr b="1" spc="-5" sz="1200">
                <a:solidFill>
                  <a:srgbClr val="001F5F"/>
                </a:solidFill>
              </a:defRPr>
            </a:pPr>
            <a:r>
              <a:t>L</a:t>
            </a:r>
            <a:r>
              <a:rPr spc="-95"/>
              <a:t>A</a:t>
            </a:r>
            <a:r>
              <a:rPr spc="0"/>
              <a:t>T</a:t>
            </a:r>
            <a:r>
              <a:rPr spc="5"/>
              <a:t> </a:t>
            </a:r>
            <a:r>
              <a:rPr spc="0"/>
              <a:t>D</a:t>
            </a:r>
          </a:p>
        </p:txBody>
      </p:sp>
      <p:sp>
        <p:nvSpPr>
          <p:cNvPr id="1934" name="object 82"/>
          <p:cNvSpPr txBox="1"/>
          <p:nvPr/>
        </p:nvSpPr>
        <p:spPr>
          <a:xfrm>
            <a:off x="3492753" y="3283584"/>
            <a:ext cx="22479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"/>
              </a:spcBef>
              <a:defRPr b="1" spc="-5" sz="1200">
                <a:solidFill>
                  <a:srgbClr val="FF0000"/>
                </a:solidFill>
              </a:defRPr>
            </a:lvl1pPr>
          </a:lstStyle>
          <a:p>
            <a:pPr/>
            <a:r>
              <a:t>PIV</a:t>
            </a:r>
          </a:p>
        </p:txBody>
      </p:sp>
      <p:sp>
        <p:nvSpPr>
          <p:cNvPr id="1935" name="object 83"/>
          <p:cNvSpPr txBox="1"/>
          <p:nvPr/>
        </p:nvSpPr>
        <p:spPr>
          <a:xfrm>
            <a:off x="3384550" y="4408932"/>
            <a:ext cx="361950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ts val="100"/>
              </a:spcBef>
              <a:defRPr b="1" sz="1200">
                <a:solidFill>
                  <a:srgbClr val="FF0000"/>
                </a:solidFill>
              </a:defRPr>
            </a:pPr>
            <a:r>
              <a:t>INT</a:t>
            </a:r>
            <a:r>
              <a:rPr spc="-70"/>
              <a:t> </a:t>
            </a:r>
            <a:r>
              <a:t>D</a:t>
            </a:r>
          </a:p>
        </p:txBody>
      </p:sp>
      <p:sp>
        <p:nvSpPr>
          <p:cNvPr id="1936" name="object 84"/>
          <p:cNvSpPr txBox="1"/>
          <p:nvPr/>
        </p:nvSpPr>
        <p:spPr>
          <a:xfrm>
            <a:off x="3634740" y="1605407"/>
            <a:ext cx="347346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ts val="100"/>
              </a:spcBef>
              <a:defRPr b="1" sz="1200">
                <a:solidFill>
                  <a:srgbClr val="FF0000"/>
                </a:solidFill>
              </a:defRPr>
            </a:pPr>
            <a:r>
              <a:t>INT</a:t>
            </a:r>
            <a:r>
              <a:rPr spc="-70"/>
              <a:t> </a:t>
            </a:r>
            <a:r>
              <a:t>I.</a:t>
            </a:r>
          </a:p>
        </p:txBody>
      </p:sp>
      <p:sp>
        <p:nvSpPr>
          <p:cNvPr id="1937" name="object 85"/>
          <p:cNvSpPr txBox="1"/>
          <p:nvPr/>
        </p:nvSpPr>
        <p:spPr>
          <a:xfrm>
            <a:off x="6311265" y="5740908"/>
            <a:ext cx="39243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pc="-5" sz="1200">
                <a:solidFill>
                  <a:srgbClr val="001F5F"/>
                </a:solidFill>
              </a:defRPr>
            </a:pPr>
            <a:r>
              <a:t>DEL</a:t>
            </a:r>
            <a:r>
              <a:rPr spc="-60"/>
              <a:t> </a:t>
            </a:r>
            <a:r>
              <a:rPr spc="0"/>
              <a:t>D</a:t>
            </a:r>
          </a:p>
        </p:txBody>
      </p:sp>
      <p:sp>
        <p:nvSpPr>
          <p:cNvPr id="1938" name="object 87"/>
          <p:cNvSpPr txBox="1"/>
          <p:nvPr/>
        </p:nvSpPr>
        <p:spPr>
          <a:xfrm>
            <a:off x="5711952" y="208788"/>
            <a:ext cx="1135381" cy="193041"/>
          </a:xfrm>
          <a:prstGeom prst="rect">
            <a:avLst/>
          </a:prstGeom>
          <a:ln w="15240">
            <a:solidFill>
              <a:srgbClr val="001F5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8254" algn="ctr">
              <a:spcBef>
                <a:spcPts val="500"/>
              </a:spcBef>
              <a:defRPr b="1" spc="-5" sz="1200">
                <a:solidFill>
                  <a:srgbClr val="001F5F"/>
                </a:solidFill>
              </a:defRPr>
            </a:pPr>
            <a:r>
              <a:t>L</a:t>
            </a:r>
            <a:r>
              <a:rPr spc="-95"/>
              <a:t>A</a:t>
            </a:r>
            <a:r>
              <a:rPr spc="0"/>
              <a:t>T</a:t>
            </a:r>
            <a:r>
              <a:rPr spc="5"/>
              <a:t> </a:t>
            </a:r>
            <a:r>
              <a:rPr spc="0"/>
              <a:t>I</a:t>
            </a:r>
          </a:p>
        </p:txBody>
      </p:sp>
      <p:pic>
        <p:nvPicPr>
          <p:cNvPr id="1939" name="Imagen" descr="Imagen"/>
          <p:cNvPicPr>
            <a:picLocks noChangeAspect="1"/>
          </p:cNvPicPr>
          <p:nvPr/>
        </p:nvPicPr>
        <p:blipFill>
          <a:blip r:embed="rId38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940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9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9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" name="object 2"/>
          <p:cNvGrpSpPr/>
          <p:nvPr/>
        </p:nvGrpSpPr>
        <p:grpSpPr>
          <a:xfrm>
            <a:off x="1738882" y="3573818"/>
            <a:ext cx="327622" cy="419062"/>
            <a:chOff x="0" y="0"/>
            <a:chExt cx="327621" cy="419061"/>
          </a:xfrm>
        </p:grpSpPr>
        <p:pic>
          <p:nvPicPr>
            <p:cNvPr id="1942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907"/>
              <a:ext cx="327622" cy="336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43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480" y="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44" name="object 5"/>
            <p:cNvSpPr/>
            <p:nvPr/>
          </p:nvSpPr>
          <p:spPr>
            <a:xfrm>
              <a:off x="60960" y="48728"/>
              <a:ext cx="210314" cy="219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6598" y="849"/>
                  </a:lnTo>
                  <a:lnTo>
                    <a:pt x="3165" y="3164"/>
                  </a:lnTo>
                  <a:lnTo>
                    <a:pt x="849" y="6597"/>
                  </a:lnTo>
                  <a:lnTo>
                    <a:pt x="0" y="10800"/>
                  </a:lnTo>
                  <a:lnTo>
                    <a:pt x="849" y="15003"/>
                  </a:lnTo>
                  <a:lnTo>
                    <a:pt x="3165" y="18436"/>
                  </a:lnTo>
                  <a:lnTo>
                    <a:pt x="6598" y="20751"/>
                  </a:lnTo>
                  <a:lnTo>
                    <a:pt x="10800" y="21600"/>
                  </a:lnTo>
                  <a:lnTo>
                    <a:pt x="15002" y="20751"/>
                  </a:lnTo>
                  <a:lnTo>
                    <a:pt x="18435" y="18436"/>
                  </a:lnTo>
                  <a:lnTo>
                    <a:pt x="20751" y="15003"/>
                  </a:lnTo>
                  <a:lnTo>
                    <a:pt x="21600" y="10800"/>
                  </a:lnTo>
                  <a:lnTo>
                    <a:pt x="20751" y="6597"/>
                  </a:lnTo>
                  <a:lnTo>
                    <a:pt x="18435" y="3164"/>
                  </a:lnTo>
                  <a:lnTo>
                    <a:pt x="15002" y="84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45" name="object 6"/>
            <p:cNvSpPr/>
            <p:nvPr/>
          </p:nvSpPr>
          <p:spPr>
            <a:xfrm>
              <a:off x="60960" y="48728"/>
              <a:ext cx="210314" cy="219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7"/>
                  </a:lnTo>
                  <a:lnTo>
                    <a:pt x="3165" y="3164"/>
                  </a:lnTo>
                  <a:lnTo>
                    <a:pt x="6598" y="849"/>
                  </a:lnTo>
                  <a:lnTo>
                    <a:pt x="10800" y="0"/>
                  </a:lnTo>
                  <a:lnTo>
                    <a:pt x="15002" y="849"/>
                  </a:lnTo>
                  <a:lnTo>
                    <a:pt x="18435" y="3164"/>
                  </a:lnTo>
                  <a:lnTo>
                    <a:pt x="20751" y="6597"/>
                  </a:lnTo>
                  <a:lnTo>
                    <a:pt x="21600" y="10800"/>
                  </a:lnTo>
                  <a:lnTo>
                    <a:pt x="20751" y="15003"/>
                  </a:lnTo>
                  <a:lnTo>
                    <a:pt x="18435" y="18436"/>
                  </a:lnTo>
                  <a:lnTo>
                    <a:pt x="15002" y="20751"/>
                  </a:lnTo>
                  <a:lnTo>
                    <a:pt x="10800" y="21600"/>
                  </a:lnTo>
                  <a:lnTo>
                    <a:pt x="6598" y="20751"/>
                  </a:lnTo>
                  <a:lnTo>
                    <a:pt x="3165" y="18436"/>
                  </a:lnTo>
                  <a:lnTo>
                    <a:pt x="849" y="15003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947" name="object 7"/>
          <p:cNvSpPr txBox="1"/>
          <p:nvPr/>
        </p:nvSpPr>
        <p:spPr>
          <a:xfrm>
            <a:off x="1868170" y="3613148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grpSp>
        <p:nvGrpSpPr>
          <p:cNvPr id="1951" name="object 8"/>
          <p:cNvGrpSpPr/>
          <p:nvPr/>
        </p:nvGrpSpPr>
        <p:grpSpPr>
          <a:xfrm>
            <a:off x="9471659" y="2993174"/>
            <a:ext cx="327622" cy="336766"/>
            <a:chOff x="0" y="0"/>
            <a:chExt cx="327621" cy="336765"/>
          </a:xfrm>
        </p:grpSpPr>
        <p:pic>
          <p:nvPicPr>
            <p:cNvPr id="1948" name="object 9" descr="object 9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27622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49" name="object 10" descr="object 10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480" y="30416"/>
              <a:ext cx="266751" cy="30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50" name="object 11" descr="object 11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340" y="15201"/>
              <a:ext cx="225552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52" name="object 12"/>
          <p:cNvSpPr txBox="1"/>
          <p:nvPr/>
        </p:nvSpPr>
        <p:spPr>
          <a:xfrm>
            <a:off x="9601961" y="3063874"/>
            <a:ext cx="742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z="7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grpSp>
        <p:nvGrpSpPr>
          <p:cNvPr id="2085" name="object 13"/>
          <p:cNvGrpSpPr/>
          <p:nvPr/>
        </p:nvGrpSpPr>
        <p:grpSpPr>
          <a:xfrm>
            <a:off x="1834894" y="236258"/>
            <a:ext cx="4968751" cy="5902478"/>
            <a:chOff x="0" y="0"/>
            <a:chExt cx="4968750" cy="5902477"/>
          </a:xfrm>
        </p:grpSpPr>
        <p:pic>
          <p:nvPicPr>
            <p:cNvPr id="1953" name="object 14" descr="object 14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84267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54" name="object 15" descr="object 15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3527" y="876262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55" name="object 16" descr="object 16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5909" y="868642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56" name="object 17" descr="object 17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3633" y="3572179"/>
              <a:ext cx="192126" cy="2042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57" name="object 18"/>
            <p:cNvSpPr/>
            <p:nvPr/>
          </p:nvSpPr>
          <p:spPr>
            <a:xfrm>
              <a:off x="137161" y="3605745"/>
              <a:ext cx="74676" cy="8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6602" y="848"/>
                  </a:lnTo>
                  <a:lnTo>
                    <a:pt x="3168" y="3162"/>
                  </a:lnTo>
                  <a:lnTo>
                    <a:pt x="850" y="6595"/>
                  </a:lnTo>
                  <a:lnTo>
                    <a:pt x="0" y="10800"/>
                  </a:lnTo>
                  <a:lnTo>
                    <a:pt x="850" y="15005"/>
                  </a:lnTo>
                  <a:lnTo>
                    <a:pt x="3168" y="18438"/>
                  </a:lnTo>
                  <a:lnTo>
                    <a:pt x="6602" y="20752"/>
                  </a:lnTo>
                  <a:lnTo>
                    <a:pt x="10800" y="21600"/>
                  </a:lnTo>
                  <a:lnTo>
                    <a:pt x="14998" y="20752"/>
                  </a:lnTo>
                  <a:lnTo>
                    <a:pt x="18432" y="18438"/>
                  </a:lnTo>
                  <a:lnTo>
                    <a:pt x="20750" y="15005"/>
                  </a:lnTo>
                  <a:lnTo>
                    <a:pt x="21600" y="10800"/>
                  </a:lnTo>
                  <a:lnTo>
                    <a:pt x="20750" y="6595"/>
                  </a:lnTo>
                  <a:lnTo>
                    <a:pt x="18432" y="3162"/>
                  </a:lnTo>
                  <a:lnTo>
                    <a:pt x="14998" y="84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58" name="object 19"/>
            <p:cNvSpPr/>
            <p:nvPr/>
          </p:nvSpPr>
          <p:spPr>
            <a:xfrm>
              <a:off x="137161" y="3605745"/>
              <a:ext cx="74676" cy="8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50" y="6595"/>
                  </a:lnTo>
                  <a:lnTo>
                    <a:pt x="3168" y="3162"/>
                  </a:lnTo>
                  <a:lnTo>
                    <a:pt x="6602" y="848"/>
                  </a:lnTo>
                  <a:lnTo>
                    <a:pt x="10800" y="0"/>
                  </a:lnTo>
                  <a:lnTo>
                    <a:pt x="14998" y="848"/>
                  </a:lnTo>
                  <a:lnTo>
                    <a:pt x="18432" y="3162"/>
                  </a:lnTo>
                  <a:lnTo>
                    <a:pt x="20750" y="6595"/>
                  </a:lnTo>
                  <a:lnTo>
                    <a:pt x="21600" y="10800"/>
                  </a:lnTo>
                  <a:lnTo>
                    <a:pt x="20750" y="15005"/>
                  </a:lnTo>
                  <a:lnTo>
                    <a:pt x="18432" y="18438"/>
                  </a:lnTo>
                  <a:lnTo>
                    <a:pt x="14998" y="20752"/>
                  </a:lnTo>
                  <a:lnTo>
                    <a:pt x="10800" y="21600"/>
                  </a:lnTo>
                  <a:lnTo>
                    <a:pt x="6602" y="20752"/>
                  </a:lnTo>
                  <a:lnTo>
                    <a:pt x="3168" y="18438"/>
                  </a:lnTo>
                  <a:lnTo>
                    <a:pt x="850" y="15005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959" name="object 20" descr="object 20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306824" y="83362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60" name="object 21" descr="object 21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340353" y="867118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61" name="object 22" descr="object 22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332733" y="859498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62" name="object 23" descr="object 23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3633" y="4661915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63" name="object 24" descr="object 24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37161" y="4695406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64" name="object 25" descr="object 25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29541" y="4687786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65" name="object 26" descr="object 26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120897" y="4163466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66" name="object 27" descr="object 27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154424" y="4197057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67" name="object 28" descr="object 28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146804" y="4189438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68" name="object 29" descr="object 29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119373" y="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69" name="object 30" descr="object 30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152900" y="33490"/>
              <a:ext cx="208788" cy="2194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70" name="object 31" descr="object 31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145280" y="25870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71" name="object 32" descr="object 32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334768" y="5564086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72" name="object 33" descr="object 33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368297" y="5597613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73" name="object 34" descr="object 34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360677" y="5589994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74" name="object 35" descr="object 35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119373" y="3020466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75" name="object 36" descr="object 36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152900" y="3054058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76" name="object 37" descr="object 37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145280" y="3046437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77" name="object 38" descr="object 38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119373" y="5564086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78" name="object 39" descr="object 39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152900" y="5597613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79" name="object 40" descr="object 40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145280" y="5589994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80" name="object 41" descr="object 41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013204" y="392115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81" name="object 42" descr="object 42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046733" y="3954742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82" name="object 43" descr="object 4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039112" y="3947121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83" name="object 44" descr="object 44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366260" y="2406294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84" name="object 45" descr="object 45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399789" y="2439886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85" name="object 46" descr="object 46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392168" y="2432265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86" name="object 47" descr="object 47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477512" y="381609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87" name="object 48" descr="object 48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511041" y="3849586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88" name="object 49" descr="object 49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503421" y="3841965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89" name="object 50" descr="object 50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119373" y="5180038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90" name="object 51" descr="object 51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152900" y="5213565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91" name="object 52" descr="object 52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145280" y="5205945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92" name="object 53" descr="object 53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013204" y="215036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93" name="object 54" descr="object 54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046733" y="2183854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94" name="object 55" descr="object 55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039112" y="2176233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95" name="object 56" descr="object 56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366773" y="3323742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96" name="object 57" descr="object 57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400300" y="3357333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97" name="object 58" descr="object 58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392680" y="3349713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98" name="object 59" descr="object 59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772412" y="65989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99" name="object 60" descr="object 60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805940" y="693382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00" name="object 61" descr="object 61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798321" y="685762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01" name="object 62" descr="object 62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393948" y="2910738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02" name="object 63" descr="object 63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427477" y="2944330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03" name="object 64" descr="object 64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419856" y="2936710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04" name="object 65" descr="object 65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15568" y="275234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05" name="object 66" descr="object 66"/>
            <p:cNvPicPr>
              <a:picLocks noChangeAspect="1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149096" y="2785833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06" name="object 67" descr="object 67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141477" y="2778214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07" name="object 68" descr="object 68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001012" y="4920894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08" name="object 69" descr="object 69"/>
            <p:cNvPicPr>
              <a:picLocks noChangeAspect="1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034541" y="4954486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09" name="object 70" descr="object 70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026921" y="4946865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10" name="object 71" descr="object 71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911097" y="1647342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11" name="object 72" descr="object 72"/>
            <p:cNvPicPr>
              <a:picLocks noChangeAspect="1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944624" y="1680933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12" name="object 73" descr="object 7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937004" y="1673314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13" name="object 74" descr="object 74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220724" y="311353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14" name="object 75" descr="object 75"/>
            <p:cNvPicPr>
              <a:picLocks noChangeAspect="1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254252" y="3147021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15" name="object 76" descr="object 76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246633" y="3139402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020" name="object 77"/>
            <p:cNvGrpSpPr/>
            <p:nvPr/>
          </p:nvGrpSpPr>
          <p:grpSpPr>
            <a:xfrm>
              <a:off x="210694" y="3642194"/>
              <a:ext cx="1866520" cy="368682"/>
              <a:chOff x="0" y="0"/>
              <a:chExt cx="1866519" cy="368681"/>
            </a:xfrm>
          </p:grpSpPr>
          <p:sp>
            <p:nvSpPr>
              <p:cNvPr id="2016" name="Figura"/>
              <p:cNvSpPr/>
              <p:nvPr/>
            </p:nvSpPr>
            <p:spPr>
              <a:xfrm>
                <a:off x="1784731" y="337456"/>
                <a:ext cx="81789" cy="31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95" y="0"/>
                    </a:moveTo>
                    <a:lnTo>
                      <a:pt x="0" y="21600"/>
                    </a:lnTo>
                    <a:lnTo>
                      <a:pt x="21600" y="5084"/>
                    </a:lnTo>
                    <a:lnTo>
                      <a:pt x="19808" y="1570"/>
                    </a:lnTo>
                    <a:lnTo>
                      <a:pt x="4796" y="1570"/>
                    </a:lnTo>
                    <a:lnTo>
                      <a:pt x="149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17" name="Figura"/>
              <p:cNvSpPr/>
              <p:nvPr/>
            </p:nvSpPr>
            <p:spPr>
              <a:xfrm>
                <a:off x="1790393" y="325005"/>
                <a:ext cx="14785" cy="14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299" y="0"/>
                    </a:moveTo>
                    <a:lnTo>
                      <a:pt x="0" y="18270"/>
                    </a:lnTo>
                    <a:lnTo>
                      <a:pt x="18260" y="21600"/>
                    </a:lnTo>
                    <a:lnTo>
                      <a:pt x="21600" y="3337"/>
                    </a:lnTo>
                    <a:lnTo>
                      <a:pt x="329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18" name="Figura"/>
              <p:cNvSpPr/>
              <p:nvPr/>
            </p:nvSpPr>
            <p:spPr>
              <a:xfrm>
                <a:off x="1792651" y="293751"/>
                <a:ext cx="67083" cy="45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25" y="0"/>
                    </a:moveTo>
                    <a:lnTo>
                      <a:pt x="0" y="14684"/>
                    </a:lnTo>
                    <a:lnTo>
                      <a:pt x="4033" y="15752"/>
                    </a:lnTo>
                    <a:lnTo>
                      <a:pt x="3297" y="21600"/>
                    </a:lnTo>
                    <a:lnTo>
                      <a:pt x="21600" y="21600"/>
                    </a:lnTo>
                    <a:lnTo>
                      <a:pt x="182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19" name="Figura"/>
              <p:cNvSpPr/>
              <p:nvPr/>
            </p:nvSpPr>
            <p:spPr>
              <a:xfrm>
                <a:off x="0" y="0"/>
                <a:ext cx="1792652" cy="3374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" y="0"/>
                    </a:moveTo>
                    <a:lnTo>
                      <a:pt x="0" y="797"/>
                    </a:lnTo>
                    <a:lnTo>
                      <a:pt x="21573" y="21600"/>
                    </a:lnTo>
                    <a:lnTo>
                      <a:pt x="21600" y="2080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025" name="object 78"/>
            <p:cNvGrpSpPr/>
            <p:nvPr/>
          </p:nvGrpSpPr>
          <p:grpSpPr>
            <a:xfrm>
              <a:off x="168911" y="3691725"/>
              <a:ext cx="175261" cy="1035939"/>
              <a:chOff x="0" y="0"/>
              <a:chExt cx="175260" cy="1035938"/>
            </a:xfrm>
          </p:grpSpPr>
          <p:sp>
            <p:nvSpPr>
              <p:cNvPr id="2021" name="Figura"/>
              <p:cNvSpPr/>
              <p:nvPr/>
            </p:nvSpPr>
            <p:spPr>
              <a:xfrm>
                <a:off x="99821" y="961241"/>
                <a:ext cx="69099" cy="746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23" y="0"/>
                    </a:moveTo>
                    <a:lnTo>
                      <a:pt x="0" y="1255"/>
                    </a:lnTo>
                    <a:lnTo>
                      <a:pt x="15007" y="21600"/>
                    </a:lnTo>
                    <a:lnTo>
                      <a:pt x="21600" y="3642"/>
                    </a:lnTo>
                    <a:lnTo>
                      <a:pt x="10362" y="3642"/>
                    </a:lnTo>
                    <a:lnTo>
                      <a:pt x="9823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22" name="Figura"/>
              <p:cNvSpPr/>
              <p:nvPr/>
            </p:nvSpPr>
            <p:spPr>
              <a:xfrm>
                <a:off x="131246" y="959505"/>
                <a:ext cx="14297" cy="14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07" y="0"/>
                    </a:moveTo>
                    <a:lnTo>
                      <a:pt x="0" y="2617"/>
                    </a:lnTo>
                    <a:lnTo>
                      <a:pt x="2603" y="21600"/>
                    </a:lnTo>
                    <a:lnTo>
                      <a:pt x="21600" y="18920"/>
                    </a:lnTo>
                    <a:lnTo>
                      <a:pt x="19007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23" name="Figura"/>
              <p:cNvSpPr/>
              <p:nvPr/>
            </p:nvSpPr>
            <p:spPr>
              <a:xfrm>
                <a:off x="132969" y="955166"/>
                <a:ext cx="42292" cy="186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5545" y="5020"/>
                    </a:lnTo>
                    <a:lnTo>
                      <a:pt x="6422" y="19543"/>
                    </a:lnTo>
                    <a:lnTo>
                      <a:pt x="0" y="21600"/>
                    </a:lnTo>
                    <a:lnTo>
                      <a:pt x="1836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24" name="Figura"/>
              <p:cNvSpPr/>
              <p:nvPr/>
            </p:nvSpPr>
            <p:spPr>
              <a:xfrm>
                <a:off x="0" y="0"/>
                <a:ext cx="143827" cy="9612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7" y="0"/>
                    </a:moveTo>
                    <a:lnTo>
                      <a:pt x="0" y="40"/>
                    </a:lnTo>
                    <a:lnTo>
                      <a:pt x="19711" y="21600"/>
                    </a:lnTo>
                    <a:lnTo>
                      <a:pt x="21600" y="21561"/>
                    </a:lnTo>
                    <a:lnTo>
                      <a:pt x="1907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034" name="object 79"/>
            <p:cNvGrpSpPr/>
            <p:nvPr/>
          </p:nvGrpSpPr>
          <p:grpSpPr>
            <a:xfrm>
              <a:off x="313310" y="4798911"/>
              <a:ext cx="2158747" cy="841795"/>
              <a:chOff x="0" y="0"/>
              <a:chExt cx="2158745" cy="841794"/>
            </a:xfrm>
          </p:grpSpPr>
          <p:sp>
            <p:nvSpPr>
              <p:cNvPr id="2026" name="Figura"/>
              <p:cNvSpPr/>
              <p:nvPr/>
            </p:nvSpPr>
            <p:spPr>
              <a:xfrm>
                <a:off x="31368" y="0"/>
                <a:ext cx="52325" cy="223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9573"/>
                    </a:moveTo>
                    <a:lnTo>
                      <a:pt x="1049" y="0"/>
                    </a:lnTo>
                    <a:lnTo>
                      <a:pt x="0" y="12027"/>
                    </a:lnTo>
                    <a:lnTo>
                      <a:pt x="20604" y="21600"/>
                    </a:lnTo>
                    <a:lnTo>
                      <a:pt x="21600" y="9573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27" name="Figura"/>
              <p:cNvSpPr/>
              <p:nvPr/>
            </p:nvSpPr>
            <p:spPr>
              <a:xfrm>
                <a:off x="118617" y="17272"/>
                <a:ext cx="52325" cy="223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9573"/>
                    </a:moveTo>
                    <a:lnTo>
                      <a:pt x="996" y="0"/>
                    </a:lnTo>
                    <a:lnTo>
                      <a:pt x="0" y="12027"/>
                    </a:lnTo>
                    <a:lnTo>
                      <a:pt x="20551" y="21600"/>
                    </a:lnTo>
                    <a:lnTo>
                      <a:pt x="21600" y="9573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28" name="Figura"/>
              <p:cNvSpPr/>
              <p:nvPr/>
            </p:nvSpPr>
            <p:spPr>
              <a:xfrm>
                <a:off x="205739" y="34671"/>
                <a:ext cx="52325" cy="223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9450"/>
                    </a:moveTo>
                    <a:lnTo>
                      <a:pt x="1049" y="0"/>
                    </a:lnTo>
                    <a:lnTo>
                      <a:pt x="0" y="12027"/>
                    </a:lnTo>
                    <a:lnTo>
                      <a:pt x="20604" y="21600"/>
                    </a:lnTo>
                    <a:lnTo>
                      <a:pt x="21600" y="945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29" name="Figura"/>
              <p:cNvSpPr/>
              <p:nvPr/>
            </p:nvSpPr>
            <p:spPr>
              <a:xfrm>
                <a:off x="292988" y="51943"/>
                <a:ext cx="52325" cy="223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9573"/>
                    </a:moveTo>
                    <a:lnTo>
                      <a:pt x="1049" y="0"/>
                    </a:lnTo>
                    <a:lnTo>
                      <a:pt x="0" y="12027"/>
                    </a:lnTo>
                    <a:lnTo>
                      <a:pt x="20551" y="21600"/>
                    </a:lnTo>
                    <a:lnTo>
                      <a:pt x="21600" y="9573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30" name="Figura"/>
              <p:cNvSpPr/>
              <p:nvPr/>
            </p:nvSpPr>
            <p:spPr>
              <a:xfrm>
                <a:off x="380237" y="69215"/>
                <a:ext cx="52198" cy="223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9573"/>
                    </a:moveTo>
                    <a:lnTo>
                      <a:pt x="999" y="0"/>
                    </a:lnTo>
                    <a:lnTo>
                      <a:pt x="0" y="12027"/>
                    </a:lnTo>
                    <a:lnTo>
                      <a:pt x="20601" y="21600"/>
                    </a:lnTo>
                    <a:lnTo>
                      <a:pt x="21600" y="9573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31" name="Figura"/>
              <p:cNvSpPr/>
              <p:nvPr/>
            </p:nvSpPr>
            <p:spPr>
              <a:xfrm>
                <a:off x="0" y="77977"/>
                <a:ext cx="2084325" cy="763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314"/>
                    </a:moveTo>
                    <a:lnTo>
                      <a:pt x="21447" y="20876"/>
                    </a:lnTo>
                    <a:lnTo>
                      <a:pt x="20991" y="19572"/>
                    </a:lnTo>
                    <a:lnTo>
                      <a:pt x="20879" y="20417"/>
                    </a:lnTo>
                    <a:lnTo>
                      <a:pt x="45" y="0"/>
                    </a:lnTo>
                    <a:lnTo>
                      <a:pt x="0" y="338"/>
                    </a:lnTo>
                    <a:lnTo>
                      <a:pt x="20835" y="20755"/>
                    </a:lnTo>
                    <a:lnTo>
                      <a:pt x="20723" y="21600"/>
                    </a:lnTo>
                    <a:lnTo>
                      <a:pt x="21600" y="21314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32" name="Figura"/>
              <p:cNvSpPr/>
              <p:nvPr/>
            </p:nvSpPr>
            <p:spPr>
              <a:xfrm>
                <a:off x="749299" y="142240"/>
                <a:ext cx="1409447" cy="658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515"/>
                    </a:moveTo>
                    <a:lnTo>
                      <a:pt x="21345" y="20830"/>
                    </a:lnTo>
                    <a:lnTo>
                      <a:pt x="20786" y="19333"/>
                    </a:lnTo>
                    <a:lnTo>
                      <a:pt x="20582" y="20279"/>
                    </a:lnTo>
                    <a:lnTo>
                      <a:pt x="82" y="0"/>
                    </a:lnTo>
                    <a:lnTo>
                      <a:pt x="0" y="375"/>
                    </a:lnTo>
                    <a:lnTo>
                      <a:pt x="20500" y="20657"/>
                    </a:lnTo>
                    <a:lnTo>
                      <a:pt x="20296" y="21600"/>
                    </a:lnTo>
                    <a:lnTo>
                      <a:pt x="21600" y="21515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33" name="Figura"/>
              <p:cNvSpPr/>
              <p:nvPr/>
            </p:nvSpPr>
            <p:spPr>
              <a:xfrm>
                <a:off x="467359" y="86487"/>
                <a:ext cx="283846" cy="84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5853"/>
                    </a:moveTo>
                    <a:lnTo>
                      <a:pt x="21002" y="14303"/>
                    </a:lnTo>
                    <a:lnTo>
                      <a:pt x="16478" y="2583"/>
                    </a:lnTo>
                    <a:lnTo>
                      <a:pt x="16010" y="10509"/>
                    </a:lnTo>
                    <a:lnTo>
                      <a:pt x="13463" y="8814"/>
                    </a:lnTo>
                    <a:lnTo>
                      <a:pt x="13269" y="11978"/>
                    </a:lnTo>
                    <a:lnTo>
                      <a:pt x="15824" y="13677"/>
                    </a:lnTo>
                    <a:lnTo>
                      <a:pt x="15357" y="21600"/>
                    </a:lnTo>
                    <a:lnTo>
                      <a:pt x="21600" y="15853"/>
                    </a:lnTo>
                    <a:close/>
                    <a:moveTo>
                      <a:pt x="3982" y="2518"/>
                    </a:moveTo>
                    <a:lnTo>
                      <a:pt x="193" y="0"/>
                    </a:lnTo>
                    <a:lnTo>
                      <a:pt x="0" y="3196"/>
                    </a:lnTo>
                    <a:lnTo>
                      <a:pt x="3798" y="5683"/>
                    </a:lnTo>
                    <a:lnTo>
                      <a:pt x="3982" y="2518"/>
                    </a:lnTo>
                    <a:close/>
                    <a:moveTo>
                      <a:pt x="10621" y="6942"/>
                    </a:moveTo>
                    <a:lnTo>
                      <a:pt x="6823" y="4423"/>
                    </a:lnTo>
                    <a:lnTo>
                      <a:pt x="6639" y="7587"/>
                    </a:lnTo>
                    <a:lnTo>
                      <a:pt x="10428" y="10106"/>
                    </a:lnTo>
                    <a:lnTo>
                      <a:pt x="10621" y="6942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065" name="object 80"/>
            <p:cNvGrpSpPr/>
            <p:nvPr/>
          </p:nvGrpSpPr>
          <p:grpSpPr>
            <a:xfrm>
              <a:off x="2220468" y="139787"/>
              <a:ext cx="2748283" cy="5494821"/>
              <a:chOff x="0" y="0"/>
              <a:chExt cx="2748281" cy="5494820"/>
            </a:xfrm>
          </p:grpSpPr>
          <p:sp>
            <p:nvSpPr>
              <p:cNvPr id="2035" name="Figura"/>
              <p:cNvSpPr/>
              <p:nvPr/>
            </p:nvSpPr>
            <p:spPr>
              <a:xfrm>
                <a:off x="321691" y="5450078"/>
                <a:ext cx="45086" cy="447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4359"/>
                    </a:moveTo>
                    <a:lnTo>
                      <a:pt x="17280" y="0"/>
                    </a:lnTo>
                    <a:lnTo>
                      <a:pt x="0" y="17234"/>
                    </a:lnTo>
                    <a:lnTo>
                      <a:pt x="4259" y="21600"/>
                    </a:lnTo>
                    <a:lnTo>
                      <a:pt x="21600" y="4359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36" name="Figura"/>
              <p:cNvSpPr/>
              <p:nvPr/>
            </p:nvSpPr>
            <p:spPr>
              <a:xfrm>
                <a:off x="384937" y="5387581"/>
                <a:ext cx="44959" cy="447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4359"/>
                    </a:moveTo>
                    <a:lnTo>
                      <a:pt x="17329" y="0"/>
                    </a:lnTo>
                    <a:lnTo>
                      <a:pt x="0" y="17241"/>
                    </a:lnTo>
                    <a:lnTo>
                      <a:pt x="4271" y="21600"/>
                    </a:lnTo>
                    <a:lnTo>
                      <a:pt x="21600" y="4359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37" name="Figura"/>
              <p:cNvSpPr/>
              <p:nvPr/>
            </p:nvSpPr>
            <p:spPr>
              <a:xfrm>
                <a:off x="448183" y="5325084"/>
                <a:ext cx="44959" cy="447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4359"/>
                    </a:moveTo>
                    <a:lnTo>
                      <a:pt x="17329" y="0"/>
                    </a:lnTo>
                    <a:lnTo>
                      <a:pt x="0" y="17241"/>
                    </a:lnTo>
                    <a:lnTo>
                      <a:pt x="4271" y="21600"/>
                    </a:lnTo>
                    <a:lnTo>
                      <a:pt x="21600" y="4359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38" name="Figura"/>
              <p:cNvSpPr/>
              <p:nvPr/>
            </p:nvSpPr>
            <p:spPr>
              <a:xfrm>
                <a:off x="511302" y="5262588"/>
                <a:ext cx="45086" cy="447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4359"/>
                    </a:moveTo>
                    <a:lnTo>
                      <a:pt x="17341" y="0"/>
                    </a:lnTo>
                    <a:lnTo>
                      <a:pt x="0" y="17241"/>
                    </a:lnTo>
                    <a:lnTo>
                      <a:pt x="4320" y="21600"/>
                    </a:lnTo>
                    <a:lnTo>
                      <a:pt x="21600" y="4359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39" name="Figura"/>
              <p:cNvSpPr/>
              <p:nvPr/>
            </p:nvSpPr>
            <p:spPr>
              <a:xfrm>
                <a:off x="574548" y="5200142"/>
                <a:ext cx="45086" cy="446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4358"/>
                    </a:moveTo>
                    <a:lnTo>
                      <a:pt x="17341" y="0"/>
                    </a:lnTo>
                    <a:lnTo>
                      <a:pt x="0" y="17236"/>
                    </a:lnTo>
                    <a:lnTo>
                      <a:pt x="4320" y="21600"/>
                    </a:lnTo>
                    <a:lnTo>
                      <a:pt x="21600" y="4358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40" name="Figura"/>
              <p:cNvSpPr/>
              <p:nvPr/>
            </p:nvSpPr>
            <p:spPr>
              <a:xfrm>
                <a:off x="637794" y="5137658"/>
                <a:ext cx="45086" cy="44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4357"/>
                    </a:moveTo>
                    <a:lnTo>
                      <a:pt x="17341" y="0"/>
                    </a:lnTo>
                    <a:lnTo>
                      <a:pt x="0" y="17243"/>
                    </a:lnTo>
                    <a:lnTo>
                      <a:pt x="4259" y="21600"/>
                    </a:lnTo>
                    <a:lnTo>
                      <a:pt x="21600" y="4357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41" name="Figura"/>
              <p:cNvSpPr/>
              <p:nvPr/>
            </p:nvSpPr>
            <p:spPr>
              <a:xfrm>
                <a:off x="701040" y="5075047"/>
                <a:ext cx="45086" cy="44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4406"/>
                    </a:moveTo>
                    <a:lnTo>
                      <a:pt x="17280" y="0"/>
                    </a:lnTo>
                    <a:lnTo>
                      <a:pt x="0" y="17256"/>
                    </a:lnTo>
                    <a:lnTo>
                      <a:pt x="4259" y="21600"/>
                    </a:lnTo>
                    <a:lnTo>
                      <a:pt x="21600" y="4406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42" name="Figura"/>
              <p:cNvSpPr/>
              <p:nvPr/>
            </p:nvSpPr>
            <p:spPr>
              <a:xfrm>
                <a:off x="764286" y="5012563"/>
                <a:ext cx="45086" cy="44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4344"/>
                    </a:moveTo>
                    <a:lnTo>
                      <a:pt x="17280" y="0"/>
                    </a:lnTo>
                    <a:lnTo>
                      <a:pt x="0" y="17256"/>
                    </a:lnTo>
                    <a:lnTo>
                      <a:pt x="4259" y="21600"/>
                    </a:lnTo>
                    <a:lnTo>
                      <a:pt x="21600" y="4344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43" name="Figura"/>
              <p:cNvSpPr/>
              <p:nvPr/>
            </p:nvSpPr>
            <p:spPr>
              <a:xfrm>
                <a:off x="827532" y="4950079"/>
                <a:ext cx="44959" cy="44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4344"/>
                    </a:moveTo>
                    <a:lnTo>
                      <a:pt x="17329" y="0"/>
                    </a:lnTo>
                    <a:lnTo>
                      <a:pt x="0" y="17194"/>
                    </a:lnTo>
                    <a:lnTo>
                      <a:pt x="4271" y="21600"/>
                    </a:lnTo>
                    <a:lnTo>
                      <a:pt x="21600" y="4344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44" name="Figura"/>
              <p:cNvSpPr/>
              <p:nvPr/>
            </p:nvSpPr>
            <p:spPr>
              <a:xfrm>
                <a:off x="890651" y="4887595"/>
                <a:ext cx="45086" cy="44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4357"/>
                    </a:moveTo>
                    <a:lnTo>
                      <a:pt x="17341" y="0"/>
                    </a:lnTo>
                    <a:lnTo>
                      <a:pt x="0" y="17243"/>
                    </a:lnTo>
                    <a:lnTo>
                      <a:pt x="4320" y="21600"/>
                    </a:lnTo>
                    <a:lnTo>
                      <a:pt x="21600" y="4357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45" name="Figura"/>
              <p:cNvSpPr/>
              <p:nvPr/>
            </p:nvSpPr>
            <p:spPr>
              <a:xfrm>
                <a:off x="953897" y="4825111"/>
                <a:ext cx="45086" cy="44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4357"/>
                    </a:moveTo>
                    <a:lnTo>
                      <a:pt x="17341" y="0"/>
                    </a:lnTo>
                    <a:lnTo>
                      <a:pt x="0" y="17243"/>
                    </a:lnTo>
                    <a:lnTo>
                      <a:pt x="4320" y="21600"/>
                    </a:lnTo>
                    <a:lnTo>
                      <a:pt x="21600" y="4357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46" name="Figura"/>
              <p:cNvSpPr/>
              <p:nvPr/>
            </p:nvSpPr>
            <p:spPr>
              <a:xfrm>
                <a:off x="1017143" y="4762627"/>
                <a:ext cx="45086" cy="44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4357"/>
                    </a:moveTo>
                    <a:lnTo>
                      <a:pt x="17341" y="0"/>
                    </a:lnTo>
                    <a:lnTo>
                      <a:pt x="0" y="17243"/>
                    </a:lnTo>
                    <a:lnTo>
                      <a:pt x="4259" y="21600"/>
                    </a:lnTo>
                    <a:lnTo>
                      <a:pt x="21600" y="4357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47" name="Figura"/>
              <p:cNvSpPr/>
              <p:nvPr/>
            </p:nvSpPr>
            <p:spPr>
              <a:xfrm>
                <a:off x="1080389" y="4700143"/>
                <a:ext cx="45086" cy="44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4357"/>
                    </a:moveTo>
                    <a:lnTo>
                      <a:pt x="17280" y="0"/>
                    </a:lnTo>
                    <a:lnTo>
                      <a:pt x="0" y="17243"/>
                    </a:lnTo>
                    <a:lnTo>
                      <a:pt x="4259" y="21600"/>
                    </a:lnTo>
                    <a:lnTo>
                      <a:pt x="21600" y="4357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48" name="Figura"/>
              <p:cNvSpPr/>
              <p:nvPr/>
            </p:nvSpPr>
            <p:spPr>
              <a:xfrm>
                <a:off x="1143635" y="4637659"/>
                <a:ext cx="45086" cy="44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4357"/>
                    </a:moveTo>
                    <a:lnTo>
                      <a:pt x="17280" y="0"/>
                    </a:lnTo>
                    <a:lnTo>
                      <a:pt x="0" y="17243"/>
                    </a:lnTo>
                    <a:lnTo>
                      <a:pt x="4259" y="21600"/>
                    </a:lnTo>
                    <a:lnTo>
                      <a:pt x="21600" y="4357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49" name="Figura"/>
              <p:cNvSpPr/>
              <p:nvPr/>
            </p:nvSpPr>
            <p:spPr>
              <a:xfrm>
                <a:off x="1206881" y="4575175"/>
                <a:ext cx="44959" cy="44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4357"/>
                    </a:moveTo>
                    <a:lnTo>
                      <a:pt x="17329" y="0"/>
                    </a:lnTo>
                    <a:lnTo>
                      <a:pt x="0" y="17243"/>
                    </a:lnTo>
                    <a:lnTo>
                      <a:pt x="4271" y="21600"/>
                    </a:lnTo>
                    <a:lnTo>
                      <a:pt x="21600" y="4357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50" name="Figura"/>
              <p:cNvSpPr/>
              <p:nvPr/>
            </p:nvSpPr>
            <p:spPr>
              <a:xfrm>
                <a:off x="1270127" y="4470273"/>
                <a:ext cx="88012" cy="87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714" y="6549"/>
                    </a:lnTo>
                    <a:lnTo>
                      <a:pt x="7203" y="12163"/>
                    </a:lnTo>
                    <a:lnTo>
                      <a:pt x="0" y="19364"/>
                    </a:lnTo>
                    <a:lnTo>
                      <a:pt x="2182" y="21600"/>
                    </a:lnTo>
                    <a:lnTo>
                      <a:pt x="9388" y="14396"/>
                    </a:lnTo>
                    <a:lnTo>
                      <a:pt x="14868" y="19994"/>
                    </a:lnTo>
                    <a:lnTo>
                      <a:pt x="18056" y="1051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51" name="Figura"/>
              <p:cNvSpPr/>
              <p:nvPr/>
            </p:nvSpPr>
            <p:spPr>
              <a:xfrm>
                <a:off x="2135886" y="0"/>
                <a:ext cx="37720" cy="497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680"/>
                    </a:moveTo>
                    <a:lnTo>
                      <a:pt x="6109" y="0"/>
                    </a:lnTo>
                    <a:lnTo>
                      <a:pt x="0" y="2976"/>
                    </a:lnTo>
                    <a:lnTo>
                      <a:pt x="15491" y="21600"/>
                    </a:lnTo>
                    <a:lnTo>
                      <a:pt x="21600" y="18680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52" name="Figura"/>
              <p:cNvSpPr/>
              <p:nvPr/>
            </p:nvSpPr>
            <p:spPr>
              <a:xfrm>
                <a:off x="2183130" y="75311"/>
                <a:ext cx="37847" cy="497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680"/>
                    </a:moveTo>
                    <a:lnTo>
                      <a:pt x="6161" y="0"/>
                    </a:lnTo>
                    <a:lnTo>
                      <a:pt x="0" y="2920"/>
                    </a:lnTo>
                    <a:lnTo>
                      <a:pt x="15439" y="21600"/>
                    </a:lnTo>
                    <a:lnTo>
                      <a:pt x="21600" y="18680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53" name="Figura"/>
              <p:cNvSpPr/>
              <p:nvPr/>
            </p:nvSpPr>
            <p:spPr>
              <a:xfrm>
                <a:off x="2230501" y="150622"/>
                <a:ext cx="37720" cy="49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672"/>
                    </a:moveTo>
                    <a:lnTo>
                      <a:pt x="6109" y="0"/>
                    </a:lnTo>
                    <a:lnTo>
                      <a:pt x="0" y="2928"/>
                    </a:lnTo>
                    <a:lnTo>
                      <a:pt x="15491" y="21600"/>
                    </a:lnTo>
                    <a:lnTo>
                      <a:pt x="21600" y="18672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54" name="Figura"/>
              <p:cNvSpPr/>
              <p:nvPr/>
            </p:nvSpPr>
            <p:spPr>
              <a:xfrm>
                <a:off x="2277745" y="225806"/>
                <a:ext cx="37847" cy="497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680"/>
                    </a:moveTo>
                    <a:lnTo>
                      <a:pt x="6161" y="0"/>
                    </a:lnTo>
                    <a:lnTo>
                      <a:pt x="0" y="2920"/>
                    </a:lnTo>
                    <a:lnTo>
                      <a:pt x="15439" y="21600"/>
                    </a:lnTo>
                    <a:lnTo>
                      <a:pt x="21600" y="18680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55" name="Figura"/>
              <p:cNvSpPr/>
              <p:nvPr/>
            </p:nvSpPr>
            <p:spPr>
              <a:xfrm>
                <a:off x="2325116" y="301117"/>
                <a:ext cx="37847" cy="497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624"/>
                    </a:moveTo>
                    <a:lnTo>
                      <a:pt x="6161" y="0"/>
                    </a:lnTo>
                    <a:lnTo>
                      <a:pt x="0" y="2920"/>
                    </a:lnTo>
                    <a:lnTo>
                      <a:pt x="15439" y="21600"/>
                    </a:lnTo>
                    <a:lnTo>
                      <a:pt x="21600" y="18624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56" name="Figura"/>
              <p:cNvSpPr/>
              <p:nvPr/>
            </p:nvSpPr>
            <p:spPr>
              <a:xfrm>
                <a:off x="2372487" y="376301"/>
                <a:ext cx="37720" cy="497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680"/>
                    </a:moveTo>
                    <a:lnTo>
                      <a:pt x="6109" y="0"/>
                    </a:lnTo>
                    <a:lnTo>
                      <a:pt x="0" y="2976"/>
                    </a:lnTo>
                    <a:lnTo>
                      <a:pt x="15418" y="21600"/>
                    </a:lnTo>
                    <a:lnTo>
                      <a:pt x="21600" y="18680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57" name="Figura"/>
              <p:cNvSpPr/>
              <p:nvPr/>
            </p:nvSpPr>
            <p:spPr>
              <a:xfrm>
                <a:off x="2419731" y="451612"/>
                <a:ext cx="37847" cy="497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680"/>
                    </a:moveTo>
                    <a:lnTo>
                      <a:pt x="6161" y="0"/>
                    </a:lnTo>
                    <a:lnTo>
                      <a:pt x="0" y="2920"/>
                    </a:lnTo>
                    <a:lnTo>
                      <a:pt x="15439" y="21600"/>
                    </a:lnTo>
                    <a:lnTo>
                      <a:pt x="21600" y="18680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58" name="Figura"/>
              <p:cNvSpPr/>
              <p:nvPr/>
            </p:nvSpPr>
            <p:spPr>
              <a:xfrm>
                <a:off x="2467102" y="526923"/>
                <a:ext cx="37707" cy="49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672"/>
                    </a:moveTo>
                    <a:lnTo>
                      <a:pt x="6104" y="0"/>
                    </a:lnTo>
                    <a:lnTo>
                      <a:pt x="0" y="2928"/>
                    </a:lnTo>
                    <a:lnTo>
                      <a:pt x="15496" y="21600"/>
                    </a:lnTo>
                    <a:lnTo>
                      <a:pt x="21600" y="18672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59" name="Figura"/>
              <p:cNvSpPr/>
              <p:nvPr/>
            </p:nvSpPr>
            <p:spPr>
              <a:xfrm>
                <a:off x="2514333" y="602107"/>
                <a:ext cx="37860" cy="497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680"/>
                    </a:moveTo>
                    <a:lnTo>
                      <a:pt x="6166" y="0"/>
                    </a:lnTo>
                    <a:lnTo>
                      <a:pt x="0" y="2920"/>
                    </a:lnTo>
                    <a:lnTo>
                      <a:pt x="15434" y="21600"/>
                    </a:lnTo>
                    <a:lnTo>
                      <a:pt x="21600" y="18680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60" name="Figura"/>
              <p:cNvSpPr/>
              <p:nvPr/>
            </p:nvSpPr>
            <p:spPr>
              <a:xfrm>
                <a:off x="2561717" y="677418"/>
                <a:ext cx="37720" cy="497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624"/>
                    </a:moveTo>
                    <a:lnTo>
                      <a:pt x="6182" y="0"/>
                    </a:lnTo>
                    <a:lnTo>
                      <a:pt x="0" y="2920"/>
                    </a:lnTo>
                    <a:lnTo>
                      <a:pt x="15483" y="21600"/>
                    </a:lnTo>
                    <a:lnTo>
                      <a:pt x="21600" y="18624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61" name="Figura"/>
              <p:cNvSpPr/>
              <p:nvPr/>
            </p:nvSpPr>
            <p:spPr>
              <a:xfrm>
                <a:off x="1318387" y="1111377"/>
                <a:ext cx="1321182" cy="33615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545"/>
                    </a:moveTo>
                    <a:lnTo>
                      <a:pt x="21557" y="366"/>
                    </a:lnTo>
                    <a:lnTo>
                      <a:pt x="21471" y="0"/>
                    </a:lnTo>
                    <a:lnTo>
                      <a:pt x="20439" y="367"/>
                    </a:lnTo>
                    <a:lnTo>
                      <a:pt x="20923" y="441"/>
                    </a:lnTo>
                    <a:lnTo>
                      <a:pt x="0" y="21570"/>
                    </a:lnTo>
                    <a:lnTo>
                      <a:pt x="195" y="21600"/>
                    </a:lnTo>
                    <a:lnTo>
                      <a:pt x="21116" y="471"/>
                    </a:lnTo>
                    <a:lnTo>
                      <a:pt x="21600" y="545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62" name="Figura"/>
              <p:cNvSpPr/>
              <p:nvPr/>
            </p:nvSpPr>
            <p:spPr>
              <a:xfrm>
                <a:off x="2608962" y="752602"/>
                <a:ext cx="37847" cy="497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680"/>
                    </a:moveTo>
                    <a:lnTo>
                      <a:pt x="6161" y="0"/>
                    </a:lnTo>
                    <a:lnTo>
                      <a:pt x="0" y="2976"/>
                    </a:lnTo>
                    <a:lnTo>
                      <a:pt x="15439" y="21600"/>
                    </a:lnTo>
                    <a:lnTo>
                      <a:pt x="21600" y="18680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63" name="Figura"/>
              <p:cNvSpPr/>
              <p:nvPr/>
            </p:nvSpPr>
            <p:spPr>
              <a:xfrm>
                <a:off x="2646554" y="827913"/>
                <a:ext cx="72772" cy="949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0145" y="10165"/>
                    </a:lnTo>
                    <a:lnTo>
                      <a:pt x="19150" y="2339"/>
                    </a:lnTo>
                    <a:lnTo>
                      <a:pt x="11166" y="6180"/>
                    </a:lnTo>
                    <a:lnTo>
                      <a:pt x="6107" y="0"/>
                    </a:lnTo>
                    <a:lnTo>
                      <a:pt x="2903" y="1530"/>
                    </a:lnTo>
                    <a:lnTo>
                      <a:pt x="7976" y="7716"/>
                    </a:lnTo>
                    <a:lnTo>
                      <a:pt x="0" y="1155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64" name="Figura"/>
              <p:cNvSpPr/>
              <p:nvPr/>
            </p:nvSpPr>
            <p:spPr>
              <a:xfrm>
                <a:off x="0" y="922401"/>
                <a:ext cx="2748282" cy="29295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0972" y="217"/>
                    </a:lnTo>
                    <a:lnTo>
                      <a:pt x="21154" y="378"/>
                    </a:lnTo>
                    <a:lnTo>
                      <a:pt x="0" y="21535"/>
                    </a:lnTo>
                    <a:lnTo>
                      <a:pt x="72" y="21600"/>
                    </a:lnTo>
                    <a:lnTo>
                      <a:pt x="21227" y="442"/>
                    </a:lnTo>
                    <a:lnTo>
                      <a:pt x="21408" y="602"/>
                    </a:lnTo>
                    <a:lnTo>
                      <a:pt x="21502" y="30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D0D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084" name="object 81"/>
            <p:cNvGrpSpPr/>
            <p:nvPr/>
          </p:nvGrpSpPr>
          <p:grpSpPr>
            <a:xfrm>
              <a:off x="2314830" y="3238715"/>
              <a:ext cx="2406270" cy="2475967"/>
              <a:chOff x="0" y="0"/>
              <a:chExt cx="2406269" cy="2475966"/>
            </a:xfrm>
          </p:grpSpPr>
          <p:sp>
            <p:nvSpPr>
              <p:cNvPr id="2066" name="Figura"/>
              <p:cNvSpPr/>
              <p:nvPr/>
            </p:nvSpPr>
            <p:spPr>
              <a:xfrm>
                <a:off x="228092" y="2356332"/>
                <a:ext cx="48642" cy="39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5593"/>
                    </a:moveTo>
                    <a:lnTo>
                      <a:pt x="18329" y="0"/>
                    </a:lnTo>
                    <a:lnTo>
                      <a:pt x="0" y="16007"/>
                    </a:lnTo>
                    <a:lnTo>
                      <a:pt x="3271" y="21600"/>
                    </a:lnTo>
                    <a:lnTo>
                      <a:pt x="21600" y="5593"/>
                    </a:lnTo>
                    <a:close/>
                  </a:path>
                </a:pathLst>
              </a:custGeom>
              <a:solidFill>
                <a:srgbClr val="8555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67" name="Figura"/>
              <p:cNvSpPr/>
              <p:nvPr/>
            </p:nvSpPr>
            <p:spPr>
              <a:xfrm>
                <a:off x="1240282" y="1632077"/>
                <a:ext cx="48642" cy="39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5572"/>
                    </a:moveTo>
                    <a:lnTo>
                      <a:pt x="18329" y="0"/>
                    </a:lnTo>
                    <a:lnTo>
                      <a:pt x="0" y="16028"/>
                    </a:lnTo>
                    <a:lnTo>
                      <a:pt x="3271" y="21600"/>
                    </a:lnTo>
                    <a:lnTo>
                      <a:pt x="21600" y="5572"/>
                    </a:lnTo>
                    <a:close/>
                  </a:path>
                </a:pathLst>
              </a:custGeom>
              <a:solidFill>
                <a:srgbClr val="8555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68" name="Figura"/>
              <p:cNvSpPr/>
              <p:nvPr/>
            </p:nvSpPr>
            <p:spPr>
              <a:xfrm>
                <a:off x="1289431" y="1574038"/>
                <a:ext cx="84202" cy="75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3825"/>
                    </a:lnTo>
                    <a:lnTo>
                      <a:pt x="11370" y="21600"/>
                    </a:lnTo>
                    <a:lnTo>
                      <a:pt x="15319" y="13259"/>
                    </a:lnTo>
                    <a:lnTo>
                      <a:pt x="17286" y="910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555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69" name="Figura"/>
              <p:cNvSpPr/>
              <p:nvPr/>
            </p:nvSpPr>
            <p:spPr>
              <a:xfrm>
                <a:off x="2011680" y="0"/>
                <a:ext cx="43689" cy="45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7602"/>
                    </a:moveTo>
                    <a:lnTo>
                      <a:pt x="4647" y="0"/>
                    </a:lnTo>
                    <a:lnTo>
                      <a:pt x="0" y="4057"/>
                    </a:lnTo>
                    <a:lnTo>
                      <a:pt x="17016" y="21600"/>
                    </a:lnTo>
                    <a:lnTo>
                      <a:pt x="21600" y="17602"/>
                    </a:lnTo>
                    <a:close/>
                  </a:path>
                </a:pathLst>
              </a:custGeom>
              <a:solidFill>
                <a:srgbClr val="8555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70" name="Figura"/>
              <p:cNvSpPr/>
              <p:nvPr/>
            </p:nvSpPr>
            <p:spPr>
              <a:xfrm>
                <a:off x="2071878" y="65532"/>
                <a:ext cx="43689" cy="45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7548"/>
                    </a:moveTo>
                    <a:lnTo>
                      <a:pt x="4584" y="0"/>
                    </a:lnTo>
                    <a:lnTo>
                      <a:pt x="0" y="3998"/>
                    </a:lnTo>
                    <a:lnTo>
                      <a:pt x="16953" y="21600"/>
                    </a:lnTo>
                    <a:lnTo>
                      <a:pt x="21600" y="17548"/>
                    </a:lnTo>
                    <a:close/>
                  </a:path>
                </a:pathLst>
              </a:custGeom>
              <a:solidFill>
                <a:srgbClr val="8555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71" name="Figura"/>
              <p:cNvSpPr/>
              <p:nvPr/>
            </p:nvSpPr>
            <p:spPr>
              <a:xfrm>
                <a:off x="0" y="249174"/>
                <a:ext cx="2159255" cy="5953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627"/>
                    </a:moveTo>
                    <a:lnTo>
                      <a:pt x="20765" y="0"/>
                    </a:lnTo>
                    <a:lnTo>
                      <a:pt x="20847" y="1114"/>
                    </a:lnTo>
                    <a:lnTo>
                      <a:pt x="0" y="21153"/>
                    </a:lnTo>
                    <a:lnTo>
                      <a:pt x="33" y="21600"/>
                    </a:lnTo>
                    <a:lnTo>
                      <a:pt x="20879" y="1555"/>
                    </a:lnTo>
                    <a:lnTo>
                      <a:pt x="20961" y="2672"/>
                    </a:lnTo>
                    <a:lnTo>
                      <a:pt x="21485" y="995"/>
                    </a:lnTo>
                    <a:lnTo>
                      <a:pt x="21600" y="627"/>
                    </a:lnTo>
                    <a:close/>
                  </a:path>
                </a:pathLst>
              </a:custGeom>
              <a:solidFill>
                <a:srgbClr val="8555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72" name="Figura"/>
              <p:cNvSpPr/>
              <p:nvPr/>
            </p:nvSpPr>
            <p:spPr>
              <a:xfrm>
                <a:off x="2131949" y="130937"/>
                <a:ext cx="43689" cy="461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7554"/>
                    </a:moveTo>
                    <a:lnTo>
                      <a:pt x="4647" y="0"/>
                    </a:lnTo>
                    <a:lnTo>
                      <a:pt x="0" y="4046"/>
                    </a:lnTo>
                    <a:lnTo>
                      <a:pt x="17016" y="21600"/>
                    </a:lnTo>
                    <a:lnTo>
                      <a:pt x="21600" y="17554"/>
                    </a:lnTo>
                    <a:close/>
                  </a:path>
                </a:pathLst>
              </a:custGeom>
              <a:solidFill>
                <a:srgbClr val="8555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73" name="Figura"/>
              <p:cNvSpPr/>
              <p:nvPr/>
            </p:nvSpPr>
            <p:spPr>
              <a:xfrm>
                <a:off x="2192147" y="196469"/>
                <a:ext cx="43689" cy="45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7602"/>
                    </a:moveTo>
                    <a:lnTo>
                      <a:pt x="4584" y="0"/>
                    </a:lnTo>
                    <a:lnTo>
                      <a:pt x="0" y="4057"/>
                    </a:lnTo>
                    <a:lnTo>
                      <a:pt x="16953" y="21600"/>
                    </a:lnTo>
                    <a:lnTo>
                      <a:pt x="21600" y="17602"/>
                    </a:lnTo>
                    <a:close/>
                  </a:path>
                </a:pathLst>
              </a:custGeom>
              <a:solidFill>
                <a:srgbClr val="8555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74" name="Figura"/>
              <p:cNvSpPr/>
              <p:nvPr/>
            </p:nvSpPr>
            <p:spPr>
              <a:xfrm>
                <a:off x="1404620" y="339597"/>
                <a:ext cx="869443" cy="1223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9732" y="709"/>
                    </a:lnTo>
                    <a:lnTo>
                      <a:pt x="20376" y="1033"/>
                    </a:lnTo>
                    <a:lnTo>
                      <a:pt x="0" y="21470"/>
                    </a:lnTo>
                    <a:lnTo>
                      <a:pt x="259" y="21600"/>
                    </a:lnTo>
                    <a:lnTo>
                      <a:pt x="20633" y="1162"/>
                    </a:lnTo>
                    <a:lnTo>
                      <a:pt x="21278" y="1487"/>
                    </a:lnTo>
                    <a:lnTo>
                      <a:pt x="21416" y="85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555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75" name="Figura"/>
              <p:cNvSpPr/>
              <p:nvPr/>
            </p:nvSpPr>
            <p:spPr>
              <a:xfrm>
                <a:off x="2235581" y="1419098"/>
                <a:ext cx="41784" cy="47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019"/>
                    </a:moveTo>
                    <a:lnTo>
                      <a:pt x="5121" y="0"/>
                    </a:lnTo>
                    <a:lnTo>
                      <a:pt x="0" y="3581"/>
                    </a:lnTo>
                    <a:lnTo>
                      <a:pt x="16479" y="21600"/>
                    </a:lnTo>
                    <a:lnTo>
                      <a:pt x="21600" y="18019"/>
                    </a:lnTo>
                    <a:close/>
                  </a:path>
                </a:pathLst>
              </a:custGeom>
              <a:solidFill>
                <a:srgbClr val="8555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76" name="Figura"/>
              <p:cNvSpPr/>
              <p:nvPr/>
            </p:nvSpPr>
            <p:spPr>
              <a:xfrm>
                <a:off x="259842" y="1636141"/>
                <a:ext cx="2033779" cy="839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67"/>
                    </a:moveTo>
                    <a:lnTo>
                      <a:pt x="20698" y="0"/>
                    </a:lnTo>
                    <a:lnTo>
                      <a:pt x="20824" y="754"/>
                    </a:lnTo>
                    <a:lnTo>
                      <a:pt x="0" y="21297"/>
                    </a:lnTo>
                    <a:lnTo>
                      <a:pt x="51" y="21600"/>
                    </a:lnTo>
                    <a:lnTo>
                      <a:pt x="20876" y="1058"/>
                    </a:lnTo>
                    <a:lnTo>
                      <a:pt x="21002" y="1813"/>
                    </a:lnTo>
                    <a:lnTo>
                      <a:pt x="21432" y="630"/>
                    </a:lnTo>
                    <a:lnTo>
                      <a:pt x="21600" y="167"/>
                    </a:lnTo>
                    <a:close/>
                  </a:path>
                </a:pathLst>
              </a:custGeom>
              <a:solidFill>
                <a:srgbClr val="8555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77" name="Figura"/>
              <p:cNvSpPr/>
              <p:nvPr/>
            </p:nvSpPr>
            <p:spPr>
              <a:xfrm>
                <a:off x="2289429" y="1851406"/>
                <a:ext cx="36577" cy="50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734"/>
                    </a:moveTo>
                    <a:lnTo>
                      <a:pt x="15150" y="0"/>
                    </a:lnTo>
                    <a:lnTo>
                      <a:pt x="0" y="18866"/>
                    </a:lnTo>
                    <a:lnTo>
                      <a:pt x="6450" y="21600"/>
                    </a:lnTo>
                    <a:lnTo>
                      <a:pt x="21600" y="2734"/>
                    </a:lnTo>
                    <a:close/>
                  </a:path>
                </a:pathLst>
              </a:custGeom>
              <a:solidFill>
                <a:srgbClr val="8555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78" name="Figura"/>
              <p:cNvSpPr/>
              <p:nvPr/>
            </p:nvSpPr>
            <p:spPr>
              <a:xfrm>
                <a:off x="2291334" y="1488313"/>
                <a:ext cx="41657" cy="47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7971"/>
                    </a:moveTo>
                    <a:lnTo>
                      <a:pt x="5137" y="0"/>
                    </a:lnTo>
                    <a:lnTo>
                      <a:pt x="0" y="3629"/>
                    </a:lnTo>
                    <a:lnTo>
                      <a:pt x="16463" y="21600"/>
                    </a:lnTo>
                    <a:lnTo>
                      <a:pt x="21600" y="17971"/>
                    </a:lnTo>
                    <a:close/>
                  </a:path>
                </a:pathLst>
              </a:custGeom>
              <a:solidFill>
                <a:srgbClr val="8555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79" name="Figura"/>
              <p:cNvSpPr/>
              <p:nvPr/>
            </p:nvSpPr>
            <p:spPr>
              <a:xfrm>
                <a:off x="2252218" y="262001"/>
                <a:ext cx="83821" cy="90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8314" y="10982"/>
                    </a:lnTo>
                    <a:lnTo>
                      <a:pt x="15545" y="2033"/>
                    </a:lnTo>
                    <a:lnTo>
                      <a:pt x="9517" y="7166"/>
                    </a:lnTo>
                    <a:lnTo>
                      <a:pt x="2422" y="0"/>
                    </a:lnTo>
                    <a:lnTo>
                      <a:pt x="0" y="2033"/>
                    </a:lnTo>
                    <a:lnTo>
                      <a:pt x="7112" y="9213"/>
                    </a:lnTo>
                    <a:lnTo>
                      <a:pt x="1080" y="1434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555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80" name="Figura"/>
              <p:cNvSpPr/>
              <p:nvPr/>
            </p:nvSpPr>
            <p:spPr>
              <a:xfrm>
                <a:off x="2334387" y="1774571"/>
                <a:ext cx="36577" cy="502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782"/>
                    </a:moveTo>
                    <a:lnTo>
                      <a:pt x="15150" y="0"/>
                    </a:lnTo>
                    <a:lnTo>
                      <a:pt x="0" y="18873"/>
                    </a:lnTo>
                    <a:lnTo>
                      <a:pt x="6450" y="21600"/>
                    </a:lnTo>
                    <a:lnTo>
                      <a:pt x="21600" y="2782"/>
                    </a:lnTo>
                    <a:close/>
                  </a:path>
                </a:pathLst>
              </a:custGeom>
              <a:solidFill>
                <a:srgbClr val="8555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81" name="Triángulo"/>
              <p:cNvSpPr/>
              <p:nvPr/>
            </p:nvSpPr>
            <p:spPr>
              <a:xfrm>
                <a:off x="2306701" y="1518539"/>
                <a:ext cx="77471" cy="831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6568" y="0"/>
                    </a:lnTo>
                    <a:lnTo>
                      <a:pt x="0" y="12366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555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82" name="Triángulo"/>
              <p:cNvSpPr/>
              <p:nvPr/>
            </p:nvSpPr>
            <p:spPr>
              <a:xfrm>
                <a:off x="2334895" y="1708150"/>
                <a:ext cx="71375" cy="84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1817"/>
                    </a:lnTo>
                    <a:lnTo>
                      <a:pt x="1990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555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83" name="Figura"/>
              <p:cNvSpPr/>
              <p:nvPr/>
            </p:nvSpPr>
            <p:spPr>
              <a:xfrm>
                <a:off x="300355" y="1141857"/>
                <a:ext cx="1980820" cy="1220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08" y="18935"/>
                    </a:moveTo>
                    <a:lnTo>
                      <a:pt x="2027" y="18752"/>
                    </a:lnTo>
                    <a:lnTo>
                      <a:pt x="1577" y="19276"/>
                    </a:lnTo>
                    <a:lnTo>
                      <a:pt x="1658" y="19458"/>
                    </a:lnTo>
                    <a:lnTo>
                      <a:pt x="2108" y="18935"/>
                    </a:lnTo>
                    <a:close/>
                    <a:moveTo>
                      <a:pt x="19152" y="20824"/>
                    </a:moveTo>
                    <a:lnTo>
                      <a:pt x="19032" y="20710"/>
                    </a:lnTo>
                    <a:lnTo>
                      <a:pt x="18753" y="21486"/>
                    </a:lnTo>
                    <a:lnTo>
                      <a:pt x="18872" y="21600"/>
                    </a:lnTo>
                    <a:lnTo>
                      <a:pt x="19152" y="20824"/>
                    </a:lnTo>
                    <a:close/>
                    <a:moveTo>
                      <a:pt x="19642" y="19465"/>
                    </a:moveTo>
                    <a:lnTo>
                      <a:pt x="19521" y="19352"/>
                    </a:lnTo>
                    <a:lnTo>
                      <a:pt x="19242" y="20128"/>
                    </a:lnTo>
                    <a:lnTo>
                      <a:pt x="19362" y="20242"/>
                    </a:lnTo>
                    <a:lnTo>
                      <a:pt x="19642" y="19465"/>
                    </a:lnTo>
                    <a:close/>
                    <a:moveTo>
                      <a:pt x="19737" y="1927"/>
                    </a:moveTo>
                    <a:lnTo>
                      <a:pt x="19390" y="1225"/>
                    </a:lnTo>
                    <a:lnTo>
                      <a:pt x="19282" y="1367"/>
                    </a:lnTo>
                    <a:lnTo>
                      <a:pt x="19629" y="2068"/>
                    </a:lnTo>
                    <a:lnTo>
                      <a:pt x="19737" y="1927"/>
                    </a:lnTo>
                    <a:close/>
                    <a:moveTo>
                      <a:pt x="2896" y="18019"/>
                    </a:moveTo>
                    <a:lnTo>
                      <a:pt x="2815" y="17837"/>
                    </a:lnTo>
                    <a:lnTo>
                      <a:pt x="2365" y="18360"/>
                    </a:lnTo>
                    <a:lnTo>
                      <a:pt x="2446" y="18543"/>
                    </a:lnTo>
                    <a:lnTo>
                      <a:pt x="2896" y="18019"/>
                    </a:lnTo>
                    <a:close/>
                    <a:moveTo>
                      <a:pt x="20131" y="18107"/>
                    </a:moveTo>
                    <a:lnTo>
                      <a:pt x="20012" y="17994"/>
                    </a:lnTo>
                    <a:lnTo>
                      <a:pt x="19732" y="18770"/>
                    </a:lnTo>
                    <a:lnTo>
                      <a:pt x="19851" y="18883"/>
                    </a:lnTo>
                    <a:lnTo>
                      <a:pt x="20131" y="18107"/>
                    </a:lnTo>
                    <a:close/>
                    <a:moveTo>
                      <a:pt x="3685" y="17103"/>
                    </a:moveTo>
                    <a:lnTo>
                      <a:pt x="3605" y="16921"/>
                    </a:lnTo>
                    <a:lnTo>
                      <a:pt x="3153" y="17444"/>
                    </a:lnTo>
                    <a:lnTo>
                      <a:pt x="3234" y="17627"/>
                    </a:lnTo>
                    <a:lnTo>
                      <a:pt x="3685" y="17103"/>
                    </a:lnTo>
                    <a:close/>
                    <a:moveTo>
                      <a:pt x="20344" y="3154"/>
                    </a:moveTo>
                    <a:lnTo>
                      <a:pt x="19998" y="2453"/>
                    </a:lnTo>
                    <a:lnTo>
                      <a:pt x="19890" y="2595"/>
                    </a:lnTo>
                    <a:lnTo>
                      <a:pt x="20236" y="3296"/>
                    </a:lnTo>
                    <a:lnTo>
                      <a:pt x="20344" y="3154"/>
                    </a:lnTo>
                    <a:close/>
                    <a:moveTo>
                      <a:pt x="4473" y="16188"/>
                    </a:moveTo>
                    <a:lnTo>
                      <a:pt x="4393" y="16006"/>
                    </a:lnTo>
                    <a:lnTo>
                      <a:pt x="3943" y="16527"/>
                    </a:lnTo>
                    <a:lnTo>
                      <a:pt x="4023" y="16712"/>
                    </a:lnTo>
                    <a:lnTo>
                      <a:pt x="4473" y="16188"/>
                    </a:lnTo>
                    <a:close/>
                    <a:moveTo>
                      <a:pt x="20621" y="16750"/>
                    </a:moveTo>
                    <a:lnTo>
                      <a:pt x="20500" y="16635"/>
                    </a:lnTo>
                    <a:lnTo>
                      <a:pt x="20221" y="17412"/>
                    </a:lnTo>
                    <a:lnTo>
                      <a:pt x="20341" y="17525"/>
                    </a:lnTo>
                    <a:lnTo>
                      <a:pt x="20621" y="16750"/>
                    </a:lnTo>
                    <a:close/>
                    <a:moveTo>
                      <a:pt x="20952" y="4382"/>
                    </a:moveTo>
                    <a:lnTo>
                      <a:pt x="20604" y="3680"/>
                    </a:lnTo>
                    <a:lnTo>
                      <a:pt x="20496" y="3822"/>
                    </a:lnTo>
                    <a:lnTo>
                      <a:pt x="20844" y="4521"/>
                    </a:lnTo>
                    <a:lnTo>
                      <a:pt x="20952" y="4382"/>
                    </a:lnTo>
                    <a:close/>
                    <a:moveTo>
                      <a:pt x="5261" y="15273"/>
                    </a:moveTo>
                    <a:lnTo>
                      <a:pt x="5181" y="15088"/>
                    </a:lnTo>
                    <a:lnTo>
                      <a:pt x="4731" y="15612"/>
                    </a:lnTo>
                    <a:lnTo>
                      <a:pt x="4811" y="15794"/>
                    </a:lnTo>
                    <a:lnTo>
                      <a:pt x="5261" y="15273"/>
                    </a:lnTo>
                    <a:close/>
                    <a:moveTo>
                      <a:pt x="21110" y="15390"/>
                    </a:moveTo>
                    <a:lnTo>
                      <a:pt x="20991" y="15277"/>
                    </a:lnTo>
                    <a:lnTo>
                      <a:pt x="20711" y="16053"/>
                    </a:lnTo>
                    <a:lnTo>
                      <a:pt x="20830" y="16167"/>
                    </a:lnTo>
                    <a:lnTo>
                      <a:pt x="21110" y="15390"/>
                    </a:lnTo>
                    <a:close/>
                    <a:moveTo>
                      <a:pt x="6051" y="14355"/>
                    </a:moveTo>
                    <a:lnTo>
                      <a:pt x="5969" y="14173"/>
                    </a:lnTo>
                    <a:lnTo>
                      <a:pt x="5519" y="14697"/>
                    </a:lnTo>
                    <a:lnTo>
                      <a:pt x="5599" y="14879"/>
                    </a:lnTo>
                    <a:lnTo>
                      <a:pt x="6051" y="14355"/>
                    </a:lnTo>
                    <a:close/>
                    <a:moveTo>
                      <a:pt x="6839" y="13440"/>
                    </a:moveTo>
                    <a:lnTo>
                      <a:pt x="6758" y="13258"/>
                    </a:lnTo>
                    <a:lnTo>
                      <a:pt x="6307" y="13780"/>
                    </a:lnTo>
                    <a:lnTo>
                      <a:pt x="6388" y="13964"/>
                    </a:lnTo>
                    <a:lnTo>
                      <a:pt x="6839" y="13440"/>
                    </a:lnTo>
                    <a:close/>
                    <a:moveTo>
                      <a:pt x="21600" y="14032"/>
                    </a:moveTo>
                    <a:lnTo>
                      <a:pt x="21481" y="13919"/>
                    </a:lnTo>
                    <a:lnTo>
                      <a:pt x="21201" y="14695"/>
                    </a:lnTo>
                    <a:lnTo>
                      <a:pt x="21320" y="14809"/>
                    </a:lnTo>
                    <a:lnTo>
                      <a:pt x="21600" y="14032"/>
                    </a:lnTo>
                    <a:close/>
                    <a:moveTo>
                      <a:pt x="7627" y="12525"/>
                    </a:moveTo>
                    <a:lnTo>
                      <a:pt x="7546" y="12341"/>
                    </a:lnTo>
                    <a:lnTo>
                      <a:pt x="7096" y="12865"/>
                    </a:lnTo>
                    <a:lnTo>
                      <a:pt x="7176" y="13047"/>
                    </a:lnTo>
                    <a:lnTo>
                      <a:pt x="7627" y="12525"/>
                    </a:lnTo>
                    <a:close/>
                    <a:moveTo>
                      <a:pt x="8415" y="11608"/>
                    </a:moveTo>
                    <a:lnTo>
                      <a:pt x="8334" y="11426"/>
                    </a:lnTo>
                    <a:lnTo>
                      <a:pt x="7884" y="11950"/>
                    </a:lnTo>
                    <a:lnTo>
                      <a:pt x="7964" y="12132"/>
                    </a:lnTo>
                    <a:lnTo>
                      <a:pt x="8415" y="11608"/>
                    </a:lnTo>
                    <a:close/>
                    <a:moveTo>
                      <a:pt x="9204" y="10693"/>
                    </a:moveTo>
                    <a:lnTo>
                      <a:pt x="9122" y="10511"/>
                    </a:lnTo>
                    <a:lnTo>
                      <a:pt x="8672" y="11032"/>
                    </a:lnTo>
                    <a:lnTo>
                      <a:pt x="8752" y="11217"/>
                    </a:lnTo>
                    <a:lnTo>
                      <a:pt x="9204" y="10693"/>
                    </a:lnTo>
                    <a:close/>
                    <a:moveTo>
                      <a:pt x="9992" y="9778"/>
                    </a:moveTo>
                    <a:lnTo>
                      <a:pt x="9912" y="9593"/>
                    </a:lnTo>
                    <a:lnTo>
                      <a:pt x="9460" y="10117"/>
                    </a:lnTo>
                    <a:lnTo>
                      <a:pt x="9542" y="10299"/>
                    </a:lnTo>
                    <a:lnTo>
                      <a:pt x="9992" y="9778"/>
                    </a:lnTo>
                    <a:close/>
                    <a:moveTo>
                      <a:pt x="532" y="20767"/>
                    </a:moveTo>
                    <a:lnTo>
                      <a:pt x="450" y="20584"/>
                    </a:lnTo>
                    <a:lnTo>
                      <a:pt x="0" y="21107"/>
                    </a:lnTo>
                    <a:lnTo>
                      <a:pt x="80" y="21290"/>
                    </a:lnTo>
                    <a:lnTo>
                      <a:pt x="532" y="20767"/>
                    </a:lnTo>
                    <a:close/>
                    <a:moveTo>
                      <a:pt x="1320" y="19851"/>
                    </a:moveTo>
                    <a:lnTo>
                      <a:pt x="1239" y="19668"/>
                    </a:lnTo>
                    <a:lnTo>
                      <a:pt x="788" y="20191"/>
                    </a:lnTo>
                    <a:lnTo>
                      <a:pt x="870" y="20374"/>
                    </a:lnTo>
                    <a:lnTo>
                      <a:pt x="1320" y="19851"/>
                    </a:lnTo>
                    <a:close/>
                    <a:moveTo>
                      <a:pt x="19129" y="701"/>
                    </a:moveTo>
                    <a:lnTo>
                      <a:pt x="18783" y="0"/>
                    </a:lnTo>
                    <a:lnTo>
                      <a:pt x="18675" y="139"/>
                    </a:lnTo>
                    <a:lnTo>
                      <a:pt x="19021" y="841"/>
                    </a:lnTo>
                    <a:lnTo>
                      <a:pt x="19129" y="701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2086" name="object 83"/>
          <p:cNvSpPr txBox="1"/>
          <p:nvPr/>
        </p:nvSpPr>
        <p:spPr>
          <a:xfrm>
            <a:off x="6993763" y="459994"/>
            <a:ext cx="2209801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146685" indent="12700">
              <a:spcBef>
                <a:spcPts val="100"/>
              </a:spcBef>
              <a:defRPr spc="-10" sz="1200">
                <a:solidFill>
                  <a:srgbClr val="FFFFFF"/>
                </a:solidFill>
              </a:defRPr>
            </a:pPr>
            <a:r>
              <a:t>CON</a:t>
            </a:r>
            <a:r>
              <a:rPr spc="-15"/>
              <a:t> </a:t>
            </a:r>
            <a:r>
              <a:rPr spc="-5"/>
              <a:t>SUPERIORIDAD</a:t>
            </a:r>
            <a:r>
              <a:rPr spc="5"/>
              <a:t> </a:t>
            </a:r>
            <a:r>
              <a:rPr spc="-5"/>
              <a:t>NUMÉRICA </a:t>
            </a:r>
            <a:r>
              <a:rPr spc="0"/>
              <a:t> </a:t>
            </a:r>
            <a:r>
              <a:t>DENTRO,</a:t>
            </a:r>
            <a:r>
              <a:rPr spc="-25"/>
              <a:t> </a:t>
            </a:r>
            <a:r>
              <a:rPr spc="-5"/>
              <a:t>PRIMERA</a:t>
            </a:r>
            <a:r>
              <a:rPr spc="-15"/>
              <a:t> </a:t>
            </a:r>
            <a:r>
              <a:rPr spc="-5"/>
              <a:t>OPCIÓN</a:t>
            </a:r>
            <a:r>
              <a:rPr spc="20"/>
              <a:t> </a:t>
            </a:r>
            <a:r>
              <a:rPr spc="-20">
                <a:solidFill>
                  <a:srgbClr val="FF0000"/>
                </a:solidFill>
              </a:rPr>
              <a:t>PASE </a:t>
            </a:r>
            <a:r>
              <a:rPr spc="-254">
                <a:solidFill>
                  <a:srgbClr val="FF0000"/>
                </a:solidFill>
              </a:rPr>
              <a:t> </a:t>
            </a:r>
            <a:r>
              <a:rPr spc="-5">
                <a:solidFill>
                  <a:srgbClr val="FF0000"/>
                </a:solidFill>
              </a:rPr>
              <a:t>INTERIOR</a:t>
            </a:r>
            <a:r>
              <a:rPr spc="-5"/>
              <a:t>.</a:t>
            </a:r>
          </a:p>
          <a:p>
            <a:pPr>
              <a:defRPr sz="1100"/>
            </a:pPr>
          </a:p>
          <a:p>
            <a:pPr marR="289559" indent="12700">
              <a:defRPr spc="-5" sz="1200">
                <a:solidFill>
                  <a:srgbClr val="FFFFFF"/>
                </a:solidFill>
              </a:defRPr>
            </a:pPr>
            <a:r>
              <a:t>EN</a:t>
            </a:r>
            <a:r>
              <a:rPr spc="-15"/>
              <a:t> </a:t>
            </a:r>
            <a:r>
              <a:t>CASO</a:t>
            </a:r>
            <a:r>
              <a:rPr spc="5"/>
              <a:t> </a:t>
            </a:r>
            <a:r>
              <a:rPr spc="0"/>
              <a:t>DE </a:t>
            </a:r>
            <a:r>
              <a:t>MARCAJE </a:t>
            </a:r>
            <a:r>
              <a:rPr spc="-10"/>
              <a:t>FUERTE </a:t>
            </a:r>
            <a:r>
              <a:rPr spc="-254"/>
              <a:t> </a:t>
            </a:r>
            <a:r>
              <a:t>INTERIOR,</a:t>
            </a:r>
            <a:r>
              <a:rPr spc="-10"/>
              <a:t> </a:t>
            </a:r>
            <a:r>
              <a:t>BÚSQUEDA</a:t>
            </a:r>
            <a:r>
              <a:rPr spc="10"/>
              <a:t> </a:t>
            </a:r>
            <a:r>
              <a:t>DEL </a:t>
            </a:r>
            <a:r>
              <a:rPr spc="0"/>
              <a:t> </a:t>
            </a:r>
            <a:r>
              <a:rPr>
                <a:solidFill>
                  <a:srgbClr val="001F5F"/>
                </a:solidFill>
              </a:rPr>
              <a:t>CENTRAL</a:t>
            </a:r>
            <a:r>
              <a:rPr spc="-15">
                <a:solidFill>
                  <a:srgbClr val="001F5F"/>
                </a:solidFill>
              </a:rPr>
              <a:t> </a:t>
            </a:r>
            <a:r>
              <a:rPr>
                <a:solidFill>
                  <a:srgbClr val="001F5F"/>
                </a:solidFill>
              </a:rPr>
              <a:t>DEL</a:t>
            </a:r>
            <a:r>
              <a:rPr spc="-20">
                <a:solidFill>
                  <a:srgbClr val="001F5F"/>
                </a:solidFill>
              </a:rPr>
              <a:t> </a:t>
            </a:r>
            <a:r>
              <a:rPr>
                <a:solidFill>
                  <a:srgbClr val="001F5F"/>
                </a:solidFill>
              </a:rPr>
              <a:t>CARRIL</a:t>
            </a:r>
            <a:r>
              <a:rPr spc="-15">
                <a:solidFill>
                  <a:srgbClr val="001F5F"/>
                </a:solidFill>
              </a:rPr>
              <a:t> LATERAL</a:t>
            </a:r>
            <a:r>
              <a:rPr spc="-15"/>
              <a:t>.</a:t>
            </a:r>
          </a:p>
          <a:p>
            <a:pPr>
              <a:defRPr sz="1100"/>
            </a:pPr>
          </a:p>
          <a:p>
            <a:pPr marR="5080" indent="12700">
              <a:defRPr spc="-5" sz="1200">
                <a:solidFill>
                  <a:srgbClr val="FFFFFF"/>
                </a:solidFill>
              </a:defRPr>
            </a:pPr>
            <a:r>
              <a:t>EN CASO </a:t>
            </a:r>
            <a:r>
              <a:rPr spc="0"/>
              <a:t>DE </a:t>
            </a:r>
            <a:r>
              <a:t>PRESIÓN </a:t>
            </a:r>
            <a:r>
              <a:rPr spc="0"/>
              <a:t>DE </a:t>
            </a:r>
            <a:r>
              <a:t>EXTREMO </a:t>
            </a:r>
            <a:r>
              <a:rPr spc="-260"/>
              <a:t> </a:t>
            </a:r>
            <a:r>
              <a:rPr spc="-10"/>
              <a:t>RIVAL, </a:t>
            </a:r>
            <a:r>
              <a:rPr spc="-20">
                <a:solidFill>
                  <a:srgbClr val="FFFF00"/>
                </a:solidFill>
              </a:rPr>
              <a:t>PASE</a:t>
            </a:r>
            <a:r>
              <a:rPr spc="10">
                <a:solidFill>
                  <a:srgbClr val="FFFF00"/>
                </a:solidFill>
              </a:rPr>
              <a:t> </a:t>
            </a:r>
            <a:r>
              <a:rPr spc="0">
                <a:solidFill>
                  <a:srgbClr val="FFFF00"/>
                </a:solidFill>
              </a:rPr>
              <a:t>A </a:t>
            </a:r>
            <a:r>
              <a:rPr spc="-20">
                <a:solidFill>
                  <a:srgbClr val="FFFF00"/>
                </a:solidFill>
              </a:rPr>
              <a:t>LATERAL</a:t>
            </a:r>
            <a:r>
              <a:rPr spc="15">
                <a:solidFill>
                  <a:srgbClr val="FFFF00"/>
                </a:solidFill>
              </a:rPr>
              <a:t> </a:t>
            </a:r>
            <a:r>
              <a:rPr>
                <a:solidFill>
                  <a:srgbClr val="FFFF00"/>
                </a:solidFill>
              </a:rPr>
              <a:t>LADO </a:t>
            </a:r>
            <a:r>
              <a:rPr spc="0">
                <a:solidFill>
                  <a:srgbClr val="FFFF00"/>
                </a:solidFill>
              </a:rPr>
              <a:t> </a:t>
            </a:r>
            <a:r>
              <a:rPr>
                <a:solidFill>
                  <a:srgbClr val="FFFF00"/>
                </a:solidFill>
              </a:rPr>
              <a:t>HÁBIL</a:t>
            </a:r>
            <a:r>
              <a:t>.</a:t>
            </a:r>
          </a:p>
        </p:txBody>
      </p:sp>
      <p:sp>
        <p:nvSpPr>
          <p:cNvPr id="2087" name="object 84"/>
          <p:cNvSpPr txBox="1"/>
          <p:nvPr/>
        </p:nvSpPr>
        <p:spPr>
          <a:xfrm>
            <a:off x="6993763" y="2655060"/>
            <a:ext cx="211836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just">
              <a:spcBef>
                <a:spcPts val="100"/>
              </a:spcBef>
              <a:defRPr spc="-5" sz="1200">
                <a:solidFill>
                  <a:srgbClr val="FFFFFF"/>
                </a:solidFill>
              </a:defRPr>
            </a:pPr>
            <a:r>
              <a:t>SIN PRESIÓN, </a:t>
            </a:r>
            <a:r>
              <a:rPr>
                <a:solidFill>
                  <a:srgbClr val="FFFF00"/>
                </a:solidFill>
              </a:rPr>
              <a:t>CONDUCCIÓN </a:t>
            </a:r>
            <a:r>
              <a:rPr spc="-20">
                <a:solidFill>
                  <a:srgbClr val="FFFF00"/>
                </a:solidFill>
              </a:rPr>
              <a:t>PARA </a:t>
            </a:r>
            <a:r>
              <a:rPr spc="-260">
                <a:solidFill>
                  <a:srgbClr val="FFFF00"/>
                </a:solidFill>
              </a:rPr>
              <a:t> </a:t>
            </a:r>
            <a:r>
              <a:rPr spc="-20">
                <a:solidFill>
                  <a:srgbClr val="FFFF00"/>
                </a:solidFill>
              </a:rPr>
              <a:t>ATRAER </a:t>
            </a:r>
            <a:r>
              <a:rPr spc="0"/>
              <a:t>Y </a:t>
            </a:r>
            <a:r>
              <a:t>LIBERAR </a:t>
            </a:r>
            <a:r>
              <a:rPr spc="0"/>
              <a:t>A </a:t>
            </a:r>
            <a:r>
              <a:rPr spc="-20"/>
              <a:t>LATERAL </a:t>
            </a:r>
            <a:r>
              <a:t>DEL </a:t>
            </a:r>
            <a:r>
              <a:rPr spc="-260"/>
              <a:t> </a:t>
            </a:r>
            <a:r>
              <a:t>LADO</a:t>
            </a:r>
            <a:r>
              <a:rPr spc="-10"/>
              <a:t> </a:t>
            </a:r>
            <a:r>
              <a:t>HÁBIL.</a:t>
            </a:r>
          </a:p>
        </p:txBody>
      </p:sp>
      <p:sp>
        <p:nvSpPr>
          <p:cNvPr id="2088" name="object 85"/>
          <p:cNvSpPr txBox="1"/>
          <p:nvPr/>
        </p:nvSpPr>
        <p:spPr>
          <a:xfrm>
            <a:off x="6993763" y="3386582"/>
            <a:ext cx="203200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1200">
                <a:solidFill>
                  <a:srgbClr val="FFFFFF"/>
                </a:solidFill>
              </a:defRPr>
            </a:pPr>
            <a:r>
              <a:t>ANTE</a:t>
            </a:r>
            <a:r>
              <a:rPr spc="-20"/>
              <a:t> </a:t>
            </a:r>
            <a:r>
              <a:rPr spc="-5"/>
              <a:t>DEFENSAS</a:t>
            </a:r>
            <a:r>
              <a:rPr spc="-25"/>
              <a:t> </a:t>
            </a:r>
            <a:r>
              <a:t>MUY</a:t>
            </a:r>
            <a:r>
              <a:rPr spc="-15"/>
              <a:t> ABIERTAS, </a:t>
            </a:r>
            <a:r>
              <a:rPr spc="-260"/>
              <a:t> </a:t>
            </a:r>
            <a:r>
              <a:rPr spc="-5"/>
              <a:t>BÚSQUEDA</a:t>
            </a:r>
            <a:r>
              <a:rPr spc="5"/>
              <a:t> </a:t>
            </a:r>
            <a:r>
              <a:rPr spc="-5"/>
              <a:t>DEL</a:t>
            </a:r>
            <a:r>
              <a:rPr spc="-15"/>
              <a:t> </a:t>
            </a:r>
            <a:r>
              <a:rPr spc="-20">
                <a:solidFill>
                  <a:srgbClr val="855540"/>
                </a:solidFill>
              </a:rPr>
              <a:t>PASE</a:t>
            </a:r>
            <a:r>
              <a:rPr spc="-5">
                <a:solidFill>
                  <a:srgbClr val="855540"/>
                </a:solidFill>
              </a:rPr>
              <a:t> LARGO </a:t>
            </a:r>
            <a:r>
              <a:rPr>
                <a:solidFill>
                  <a:srgbClr val="855540"/>
                </a:solidFill>
              </a:rPr>
              <a:t> </a:t>
            </a:r>
            <a:r>
              <a:rPr spc="-5">
                <a:solidFill>
                  <a:srgbClr val="855540"/>
                </a:solidFill>
              </a:rPr>
              <a:t>HACIA</a:t>
            </a:r>
            <a:r>
              <a:rPr spc="5">
                <a:solidFill>
                  <a:srgbClr val="855540"/>
                </a:solidFill>
              </a:rPr>
              <a:t> </a:t>
            </a:r>
            <a:r>
              <a:rPr spc="-5">
                <a:solidFill>
                  <a:srgbClr val="855540"/>
                </a:solidFill>
              </a:rPr>
              <a:t>DELANTEROS</a:t>
            </a:r>
            <a:r>
              <a:rPr spc="-5"/>
              <a:t>.</a:t>
            </a:r>
          </a:p>
        </p:txBody>
      </p:sp>
      <p:sp>
        <p:nvSpPr>
          <p:cNvPr id="2089" name="object 86"/>
          <p:cNvSpPr txBox="1"/>
          <p:nvPr/>
        </p:nvSpPr>
        <p:spPr>
          <a:xfrm>
            <a:off x="6993763" y="4118481"/>
            <a:ext cx="215265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1200">
                <a:solidFill>
                  <a:srgbClr val="FFFFFF"/>
                </a:solidFill>
              </a:defRPr>
            </a:pPr>
            <a:r>
              <a:t>ANTE </a:t>
            </a:r>
            <a:r>
              <a:rPr spc="-5"/>
              <a:t>DEFENSAS </a:t>
            </a:r>
            <a:r>
              <a:t>MUY </a:t>
            </a:r>
            <a:r>
              <a:rPr spc="-10"/>
              <a:t>ESTRECHAS, </a:t>
            </a:r>
            <a:r>
              <a:rPr spc="-260"/>
              <a:t> </a:t>
            </a:r>
            <a:r>
              <a:rPr spc="-5">
                <a:solidFill>
                  <a:srgbClr val="000000"/>
                </a:solidFill>
              </a:rPr>
              <a:t>CAMBIO</a:t>
            </a:r>
            <a:r>
              <a:rPr>
                <a:solidFill>
                  <a:srgbClr val="000000"/>
                </a:solidFill>
              </a:rPr>
              <a:t> DE</a:t>
            </a:r>
            <a:r>
              <a:rPr spc="-20">
                <a:solidFill>
                  <a:srgbClr val="000000"/>
                </a:solidFill>
              </a:rPr>
              <a:t> </a:t>
            </a:r>
            <a:r>
              <a:rPr spc="-15">
                <a:solidFill>
                  <a:srgbClr val="000000"/>
                </a:solidFill>
              </a:rPr>
              <a:t>ORIENTACIÓN</a:t>
            </a:r>
            <a:r>
              <a:rPr spc="10">
                <a:solidFill>
                  <a:srgbClr val="000000"/>
                </a:solidFill>
              </a:rPr>
              <a:t> </a:t>
            </a:r>
            <a:r>
              <a:rPr spc="-5">
                <a:solidFill>
                  <a:srgbClr val="000000"/>
                </a:solidFill>
              </a:rPr>
              <a:t>HACIA </a:t>
            </a:r>
            <a:r>
              <a:rPr>
                <a:solidFill>
                  <a:srgbClr val="000000"/>
                </a:solidFill>
              </a:rPr>
              <a:t> </a:t>
            </a:r>
            <a:r>
              <a:rPr spc="-20">
                <a:solidFill>
                  <a:srgbClr val="000000"/>
                </a:solidFill>
              </a:rPr>
              <a:t>LATERAL</a:t>
            </a:r>
            <a:r>
              <a:rPr spc="-5">
                <a:solidFill>
                  <a:srgbClr val="000000"/>
                </a:solidFill>
              </a:rPr>
              <a:t> CONTRARIO</a:t>
            </a:r>
            <a:r>
              <a:rPr spc="-5"/>
              <a:t>.</a:t>
            </a:r>
          </a:p>
        </p:txBody>
      </p:sp>
      <p:pic>
        <p:nvPicPr>
          <p:cNvPr id="2090" name="Imagen" descr="Imagen"/>
          <p:cNvPicPr>
            <a:picLocks noChangeAspect="1"/>
          </p:cNvPicPr>
          <p:nvPr/>
        </p:nvPicPr>
        <p:blipFill>
          <a:blip r:embed="rId35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2091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6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6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bject 3"/>
          <p:cNvSpPr txBox="1"/>
          <p:nvPr>
            <p:ph type="title"/>
          </p:nvPr>
        </p:nvSpPr>
        <p:spPr>
          <a:xfrm>
            <a:off x="1128165" y="2234945"/>
            <a:ext cx="6952617" cy="939801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pc="-700" sz="6000"/>
            </a:pPr>
            <a:r>
              <a:t>SISTEMA</a:t>
            </a:r>
            <a:r>
              <a:rPr spc="-500"/>
              <a:t> D</a:t>
            </a:r>
            <a:r>
              <a:rPr spc="-400"/>
              <a:t>E</a:t>
            </a:r>
            <a:r>
              <a:rPr spc="-500"/>
              <a:t> </a:t>
            </a:r>
            <a:r>
              <a:rPr spc="0"/>
              <a:t>JUEGO</a:t>
            </a:r>
          </a:p>
        </p:txBody>
      </p:sp>
      <p:pic>
        <p:nvPicPr>
          <p:cNvPr id="111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object 3"/>
          <p:cNvSpPr txBox="1"/>
          <p:nvPr>
            <p:ph type="title"/>
          </p:nvPr>
        </p:nvSpPr>
        <p:spPr>
          <a:xfrm>
            <a:off x="839215" y="1831669"/>
            <a:ext cx="7968617" cy="2162811"/>
          </a:xfrm>
          <a:prstGeom prst="rect">
            <a:avLst/>
          </a:prstGeom>
        </p:spPr>
        <p:txBody>
          <a:bodyPr/>
          <a:lstStyle/>
          <a:p>
            <a:pPr indent="12700">
              <a:lnSpc>
                <a:spcPts val="6900"/>
              </a:lnSpc>
              <a:spcBef>
                <a:spcPts val="100"/>
              </a:spcBef>
              <a:defRPr spc="-400" sz="6000"/>
            </a:pPr>
            <a:r>
              <a:t>SALID</a:t>
            </a:r>
            <a:r>
              <a:rPr spc="-500"/>
              <a:t>A D</a:t>
            </a:r>
            <a:r>
              <a:t>E</a:t>
            </a:r>
            <a:r>
              <a:rPr spc="-500"/>
              <a:t> </a:t>
            </a:r>
            <a:r>
              <a:rPr spc="-100"/>
              <a:t>BALÓN</a:t>
            </a:r>
          </a:p>
          <a:p>
            <a:pPr marR="5080" indent="12700">
              <a:lnSpc>
                <a:spcPts val="4700"/>
              </a:lnSpc>
              <a:spcBef>
                <a:spcPts val="300"/>
              </a:spcBef>
              <a:defRPr spc="100" sz="4400"/>
            </a:pPr>
            <a:r>
              <a:t>A</a:t>
            </a:r>
            <a:r>
              <a:rPr spc="0"/>
              <a:t>N</a:t>
            </a:r>
            <a:r>
              <a:rPr spc="-700"/>
              <a:t>TE</a:t>
            </a:r>
            <a:r>
              <a:rPr spc="-400"/>
              <a:t> PRESIÓN </a:t>
            </a:r>
            <a:r>
              <a:rPr spc="-200"/>
              <a:t>ALTA</a:t>
            </a:r>
            <a:r>
              <a:rPr spc="-400"/>
              <a:t> (</a:t>
            </a:r>
            <a:r>
              <a:rPr spc="-500"/>
              <a:t>3</a:t>
            </a:r>
            <a:r>
              <a:rPr spc="-400"/>
              <a:t> </a:t>
            </a:r>
            <a:r>
              <a:rPr spc="300"/>
              <a:t>O</a:t>
            </a:r>
            <a:r>
              <a:rPr spc="-400"/>
              <a:t> </a:t>
            </a:r>
            <a:r>
              <a:rPr spc="-100"/>
              <a:t>MÁS  </a:t>
            </a:r>
            <a:r>
              <a:rPr spc="-200"/>
              <a:t>JUGADORES)</a:t>
            </a:r>
          </a:p>
        </p:txBody>
      </p:sp>
      <p:pic>
        <p:nvPicPr>
          <p:cNvPr id="2094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2095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0" name="object 2"/>
          <p:cNvGrpSpPr/>
          <p:nvPr/>
        </p:nvGrpSpPr>
        <p:grpSpPr>
          <a:xfrm>
            <a:off x="1738882" y="3573818"/>
            <a:ext cx="327622" cy="419062"/>
            <a:chOff x="0" y="0"/>
            <a:chExt cx="327621" cy="419061"/>
          </a:xfrm>
        </p:grpSpPr>
        <p:pic>
          <p:nvPicPr>
            <p:cNvPr id="2097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907"/>
              <a:ext cx="327622" cy="336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98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480" y="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99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40" y="41109"/>
              <a:ext cx="225552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01" name="object 6"/>
          <p:cNvSpPr txBox="1"/>
          <p:nvPr/>
        </p:nvSpPr>
        <p:spPr>
          <a:xfrm>
            <a:off x="1868170" y="3613148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grpSp>
        <p:nvGrpSpPr>
          <p:cNvPr id="2105" name="object 7"/>
          <p:cNvGrpSpPr/>
          <p:nvPr/>
        </p:nvGrpSpPr>
        <p:grpSpPr>
          <a:xfrm>
            <a:off x="8810242" y="3011461"/>
            <a:ext cx="327622" cy="336766"/>
            <a:chOff x="0" y="0"/>
            <a:chExt cx="327621" cy="336765"/>
          </a:xfrm>
        </p:grpSpPr>
        <p:pic>
          <p:nvPicPr>
            <p:cNvPr id="2102" name="object 8" descr="object 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27622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03" name="object 9" descr="object 9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2004" y="31940"/>
              <a:ext cx="266751" cy="30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04" name="object 10" descr="object 10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3340" y="15202"/>
              <a:ext cx="225553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06" name="object 11"/>
          <p:cNvSpPr txBox="1"/>
          <p:nvPr/>
        </p:nvSpPr>
        <p:spPr>
          <a:xfrm>
            <a:off x="8941689" y="3082417"/>
            <a:ext cx="742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z="7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grpSp>
        <p:nvGrpSpPr>
          <p:cNvPr id="2170" name="object 12"/>
          <p:cNvGrpSpPr/>
          <p:nvPr/>
        </p:nvGrpSpPr>
        <p:grpSpPr>
          <a:xfrm>
            <a:off x="1834895" y="223964"/>
            <a:ext cx="4783811" cy="5914770"/>
            <a:chOff x="0" y="0"/>
            <a:chExt cx="4783810" cy="5914770"/>
          </a:xfrm>
        </p:grpSpPr>
        <p:pic>
          <p:nvPicPr>
            <p:cNvPr id="2107" name="object 13" descr="object 1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854964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08" name="object 14" descr="object 14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3527" y="888555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09" name="object 15" descr="object 15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5908" y="880935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10" name="object 16" descr="object 16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3632" y="3651631"/>
              <a:ext cx="192126" cy="2027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11" name="object 17" descr="object 17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29540" y="3677476"/>
              <a:ext cx="89916" cy="100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12" name="object 18" descr="object 18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328160" y="116291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13" name="object 19" descr="object 19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361688" y="1196404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14" name="object 20" descr="object 20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354068" y="1188784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15" name="object 21" descr="object 21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3632" y="467421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16" name="object 22" descr="object 22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37160" y="4707699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17" name="object 23" descr="object 23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29540" y="4700079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18" name="object 24" descr="object 24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20897" y="417576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19" name="object 25" descr="object 25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154424" y="4209352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20" name="object 26" descr="object 26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146804" y="4201732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21" name="object 27" descr="object 27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974592" y="0"/>
              <a:ext cx="326111" cy="338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22" name="object 28" descr="object 28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008121" y="33592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23" name="object 29" descr="object 29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000500" y="25971"/>
              <a:ext cx="224029" cy="2362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24" name="object 30" descr="object 30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334768" y="5576379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25" name="object 31" descr="object 31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368296" y="5609908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26" name="object 32" descr="object 32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360677" y="5602288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27" name="object 33" descr="object 3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19372" y="303276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28" name="object 34" descr="object 34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152900" y="3066352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29" name="object 35"/>
            <p:cNvSpPr/>
            <p:nvPr/>
          </p:nvSpPr>
          <p:spPr>
            <a:xfrm>
              <a:off x="4152900" y="3066352"/>
              <a:ext cx="208789" cy="220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9"/>
                  </a:lnTo>
                  <a:lnTo>
                    <a:pt x="3163" y="3166"/>
                  </a:lnTo>
                  <a:lnTo>
                    <a:pt x="6596" y="850"/>
                  </a:lnTo>
                  <a:lnTo>
                    <a:pt x="10800" y="0"/>
                  </a:lnTo>
                  <a:lnTo>
                    <a:pt x="15004" y="850"/>
                  </a:lnTo>
                  <a:lnTo>
                    <a:pt x="18437" y="3166"/>
                  </a:lnTo>
                  <a:lnTo>
                    <a:pt x="20751" y="6599"/>
                  </a:lnTo>
                  <a:lnTo>
                    <a:pt x="21600" y="10800"/>
                  </a:lnTo>
                  <a:lnTo>
                    <a:pt x="20751" y="15001"/>
                  </a:lnTo>
                  <a:lnTo>
                    <a:pt x="18437" y="18434"/>
                  </a:lnTo>
                  <a:lnTo>
                    <a:pt x="15004" y="20750"/>
                  </a:lnTo>
                  <a:lnTo>
                    <a:pt x="10800" y="21600"/>
                  </a:lnTo>
                  <a:lnTo>
                    <a:pt x="6596" y="20750"/>
                  </a:lnTo>
                  <a:lnTo>
                    <a:pt x="3163" y="18434"/>
                  </a:lnTo>
                  <a:lnTo>
                    <a:pt x="849" y="15001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130" name="object 36" descr="object 36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19372" y="5576379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31" name="object 37" descr="object 37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152900" y="5609908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32" name="object 38" descr="object 38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145280" y="5602288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33" name="object 39" descr="object 39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959865" y="4162044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34" name="object 40" descr="object 40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993393" y="4195635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35" name="object 41" descr="object 41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985772" y="4188016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36" name="object 42" descr="object 42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360165" y="289875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37" name="object 43" descr="object 43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393692" y="2932239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38" name="object 44"/>
            <p:cNvSpPr/>
            <p:nvPr/>
          </p:nvSpPr>
          <p:spPr>
            <a:xfrm>
              <a:off x="4393692" y="2932239"/>
              <a:ext cx="208789" cy="219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7"/>
                  </a:lnTo>
                  <a:lnTo>
                    <a:pt x="3163" y="3164"/>
                  </a:lnTo>
                  <a:lnTo>
                    <a:pt x="6596" y="849"/>
                  </a:lnTo>
                  <a:lnTo>
                    <a:pt x="10800" y="0"/>
                  </a:lnTo>
                  <a:lnTo>
                    <a:pt x="15004" y="849"/>
                  </a:lnTo>
                  <a:lnTo>
                    <a:pt x="18437" y="3164"/>
                  </a:lnTo>
                  <a:lnTo>
                    <a:pt x="20751" y="6597"/>
                  </a:lnTo>
                  <a:lnTo>
                    <a:pt x="21600" y="10800"/>
                  </a:lnTo>
                  <a:lnTo>
                    <a:pt x="20751" y="15003"/>
                  </a:lnTo>
                  <a:lnTo>
                    <a:pt x="18437" y="18436"/>
                  </a:lnTo>
                  <a:lnTo>
                    <a:pt x="15004" y="20751"/>
                  </a:lnTo>
                  <a:lnTo>
                    <a:pt x="10800" y="21600"/>
                  </a:lnTo>
                  <a:lnTo>
                    <a:pt x="6596" y="20751"/>
                  </a:lnTo>
                  <a:lnTo>
                    <a:pt x="3163" y="18436"/>
                  </a:lnTo>
                  <a:lnTo>
                    <a:pt x="849" y="15003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139" name="object 45" descr="object 45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457700" y="410575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40" name="object 46" descr="object 46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491229" y="4139247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41" name="object 47" descr="object 47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483609" y="4131628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42" name="object 48" descr="object 48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19372" y="5192332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43" name="object 49" descr="object 49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152900" y="5225859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44" name="object 50" descr="object 50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145280" y="5218240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45" name="object 51" descr="object 51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543556" y="2599944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46" name="object 52" descr="object 52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577084" y="2633536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47" name="object 53" descr="object 53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569465" y="2625915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48" name="object 54" descr="object 54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531620" y="4407408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49" name="object 55" descr="object 55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565148" y="4440999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50" name="object 56" descr="object 56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557528" y="4433379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51" name="object 57" descr="object 57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438400" y="60360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52" name="object 58" descr="object 58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471928" y="637096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53" name="object 59" descr="object 59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464308" y="629475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54" name="object 60" descr="object 60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103376" y="146771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55" name="object 61" descr="object 61"/>
            <p:cNvPicPr>
              <a:picLocks noChangeAspect="1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136904" y="1501204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56" name="object 62" descr="object 62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129284" y="1493584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57" name="object 63" descr="object 63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115568" y="276463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58" name="object 64" descr="object 64"/>
            <p:cNvPicPr>
              <a:picLocks noChangeAspect="1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149096" y="2798127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59" name="object 65" descr="object 65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141476" y="2790508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60" name="object 66" descr="object 66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816608" y="521824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61" name="object 67" descr="object 67"/>
            <p:cNvPicPr>
              <a:picLocks noChangeAspect="1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850136" y="5251767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62" name="object 68" descr="object 68"/>
            <p:cNvPicPr>
              <a:picLocks noChangeAspect="1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842516" y="5244147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63" name="object 69" descr="object 69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911096" y="1659636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64" name="object 70" descr="object 70"/>
            <p:cNvPicPr>
              <a:picLocks noChangeAspect="1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944624" y="1693227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65" name="object 71" descr="object 71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937005" y="1685608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66" name="object 72" descr="object 72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44396" y="2741676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67" name="object 73" descr="object 73"/>
            <p:cNvPicPr>
              <a:picLocks noChangeAspect="1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677924" y="2775267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68" name="object 74" descr="object 74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670305" y="2767648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69" name="object 75"/>
            <p:cNvSpPr/>
            <p:nvPr/>
          </p:nvSpPr>
          <p:spPr>
            <a:xfrm>
              <a:off x="1845565" y="4108766"/>
              <a:ext cx="2529841" cy="1722122"/>
            </a:xfrm>
            <a:prstGeom prst="rect">
              <a:avLst/>
            </a:prstGeom>
            <a:noFill/>
            <a:ln w="15240" cap="flat">
              <a:solidFill>
                <a:srgbClr val="001F5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171" name="object 76"/>
          <p:cNvSpPr txBox="1"/>
          <p:nvPr/>
        </p:nvSpPr>
        <p:spPr>
          <a:xfrm>
            <a:off x="3688079" y="4778374"/>
            <a:ext cx="219202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61593" indent="76835">
              <a:spcBef>
                <a:spcPts val="100"/>
              </a:spcBef>
              <a:defRPr spc="-5" sz="1200">
                <a:solidFill>
                  <a:srgbClr val="FFFFFF"/>
                </a:solidFill>
              </a:defRPr>
            </a:pPr>
            <a:r>
              <a:t>CAÍDA </a:t>
            </a:r>
            <a:r>
              <a:rPr spc="0"/>
              <a:t>DE </a:t>
            </a:r>
            <a:r>
              <a:t>INTERIOR CERCANO </a:t>
            </a:r>
            <a:r>
              <a:rPr spc="0"/>
              <a:t>AL </a:t>
            </a:r>
            <a:r>
              <a:rPr spc="-260"/>
              <a:t> </a:t>
            </a:r>
            <a:r>
              <a:t>LADO </a:t>
            </a:r>
            <a:r>
              <a:rPr spc="0"/>
              <a:t>DONDE </a:t>
            </a:r>
            <a:r>
              <a:t>SE REALIZARÁ EL </a:t>
            </a:r>
            <a:r>
              <a:rPr spc="0"/>
              <a:t> ENVÍO</a:t>
            </a:r>
            <a:r>
              <a:rPr spc="-20"/>
              <a:t> PARA</a:t>
            </a:r>
            <a:r>
              <a:rPr spc="10"/>
              <a:t> </a:t>
            </a:r>
            <a:r>
              <a:t>CREAR </a:t>
            </a:r>
            <a:r>
              <a:rPr spc="0"/>
              <a:t> </a:t>
            </a:r>
            <a:r>
              <a:t>SUPERIORIDADES</a:t>
            </a:r>
          </a:p>
        </p:txBody>
      </p:sp>
      <p:sp>
        <p:nvSpPr>
          <p:cNvPr id="2172" name="object 77"/>
          <p:cNvSpPr/>
          <p:nvPr/>
        </p:nvSpPr>
        <p:spPr>
          <a:xfrm>
            <a:off x="5887211" y="2330195"/>
            <a:ext cx="726948" cy="3724657"/>
          </a:xfrm>
          <a:prstGeom prst="rect">
            <a:avLst/>
          </a:prstGeom>
          <a:ln w="15240">
            <a:solidFill>
              <a:srgbClr val="FF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73" name="object 80"/>
          <p:cNvSpPr txBox="1"/>
          <p:nvPr/>
        </p:nvSpPr>
        <p:spPr>
          <a:xfrm>
            <a:off x="6679183" y="3846576"/>
            <a:ext cx="186690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pc="-5" sz="1200">
                <a:solidFill>
                  <a:srgbClr val="FFFFFF"/>
                </a:solidFill>
              </a:defRPr>
            </a:pPr>
            <a:r>
              <a:t>CREAR IGUALDAD NUMÉRICA </a:t>
            </a:r>
            <a:r>
              <a:rPr spc="-260"/>
              <a:t> </a:t>
            </a:r>
            <a:r>
              <a:rPr spc="0"/>
              <a:t>ANTE</a:t>
            </a:r>
            <a:r>
              <a:rPr spc="-25"/>
              <a:t> </a:t>
            </a:r>
            <a:r>
              <a:t>LÍNEA</a:t>
            </a:r>
            <a:r>
              <a:rPr spc="-35"/>
              <a:t> </a:t>
            </a:r>
            <a:r>
              <a:rPr spc="-10"/>
              <a:t>DEFENSIVA</a:t>
            </a:r>
            <a:r>
              <a:rPr spc="-35"/>
              <a:t> </a:t>
            </a:r>
            <a:r>
              <a:rPr spc="-15"/>
              <a:t>RIVAL</a:t>
            </a:r>
          </a:p>
        </p:txBody>
      </p:sp>
      <p:pic>
        <p:nvPicPr>
          <p:cNvPr id="2174" name="Imagen" descr="Imagen"/>
          <p:cNvPicPr>
            <a:picLocks noChangeAspect="1"/>
          </p:cNvPicPr>
          <p:nvPr/>
        </p:nvPicPr>
        <p:blipFill>
          <a:blip r:embed="rId37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2175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8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8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0" name="object 2"/>
          <p:cNvGrpSpPr/>
          <p:nvPr/>
        </p:nvGrpSpPr>
        <p:grpSpPr>
          <a:xfrm>
            <a:off x="1738882" y="3573818"/>
            <a:ext cx="327622" cy="419062"/>
            <a:chOff x="0" y="0"/>
            <a:chExt cx="327621" cy="419061"/>
          </a:xfrm>
        </p:grpSpPr>
        <p:pic>
          <p:nvPicPr>
            <p:cNvPr id="2177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907"/>
              <a:ext cx="327622" cy="336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78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480" y="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79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40" y="41109"/>
              <a:ext cx="225552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81" name="object 6"/>
          <p:cNvSpPr txBox="1"/>
          <p:nvPr/>
        </p:nvSpPr>
        <p:spPr>
          <a:xfrm>
            <a:off x="1868170" y="3613148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grpSp>
        <p:nvGrpSpPr>
          <p:cNvPr id="2185" name="object 7"/>
          <p:cNvGrpSpPr/>
          <p:nvPr/>
        </p:nvGrpSpPr>
        <p:grpSpPr>
          <a:xfrm>
            <a:off x="9790176" y="2907830"/>
            <a:ext cx="327622" cy="336766"/>
            <a:chOff x="0" y="0"/>
            <a:chExt cx="327621" cy="336765"/>
          </a:xfrm>
        </p:grpSpPr>
        <p:pic>
          <p:nvPicPr>
            <p:cNvPr id="2182" name="object 8" descr="object 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27622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83" name="object 9" descr="object 9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0480" y="31940"/>
              <a:ext cx="266751" cy="30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84" name="object 10" descr="object 10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3340" y="15201"/>
              <a:ext cx="225553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86" name="object 11"/>
          <p:cNvSpPr txBox="1"/>
          <p:nvPr/>
        </p:nvSpPr>
        <p:spPr>
          <a:xfrm>
            <a:off x="9920730" y="2978530"/>
            <a:ext cx="742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z="7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grpSp>
        <p:nvGrpSpPr>
          <p:cNvPr id="2306" name="object 12"/>
          <p:cNvGrpSpPr/>
          <p:nvPr/>
        </p:nvGrpSpPr>
        <p:grpSpPr>
          <a:xfrm>
            <a:off x="1834894" y="298742"/>
            <a:ext cx="5286505" cy="5839993"/>
            <a:chOff x="0" y="0"/>
            <a:chExt cx="5286503" cy="5839992"/>
          </a:xfrm>
        </p:grpSpPr>
        <p:pic>
          <p:nvPicPr>
            <p:cNvPr id="2187" name="object 13" descr="object 1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780186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88" name="object 14" descr="object 14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3527" y="813778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89" name="object 15" descr="object 15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5909" y="806158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90" name="object 16" descr="object 16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3633" y="3576853"/>
              <a:ext cx="192126" cy="2027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91" name="object 17" descr="object 17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29541" y="3602698"/>
              <a:ext cx="89916" cy="100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92" name="object 18" descr="object 18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282441" y="135636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93" name="object 19" descr="object 19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315968" y="1389849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94" name="object 20" descr="object 20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308348" y="1382229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95" name="object 21" descr="object 21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3633" y="459943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96" name="object 22" descr="object 22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37161" y="4632921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97" name="object 23" descr="object 23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29541" y="4625301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98" name="object 24" descr="object 24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20897" y="4100982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99" name="object 25" descr="object 25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154424" y="4134574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00" name="object 26" descr="object 26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146804" y="4126954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01" name="object 27" descr="object 27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061460" y="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02" name="object 28" descr="object 28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094989" y="33489"/>
              <a:ext cx="208788" cy="2194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03" name="object 29" descr="object 29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087368" y="25870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04" name="object 30" descr="object 30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552700" y="5501601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05" name="object 31" descr="object 31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586229" y="5535130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06" name="object 32" descr="object 32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578609" y="5527510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07" name="object 33" descr="object 3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19373" y="2957982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08" name="object 34" descr="object 34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152900" y="2991574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09" name="object 35"/>
            <p:cNvSpPr/>
            <p:nvPr/>
          </p:nvSpPr>
          <p:spPr>
            <a:xfrm>
              <a:off x="4152900" y="2991574"/>
              <a:ext cx="208789" cy="220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9"/>
                  </a:lnTo>
                  <a:lnTo>
                    <a:pt x="3163" y="3166"/>
                  </a:lnTo>
                  <a:lnTo>
                    <a:pt x="6596" y="850"/>
                  </a:lnTo>
                  <a:lnTo>
                    <a:pt x="10800" y="0"/>
                  </a:lnTo>
                  <a:lnTo>
                    <a:pt x="15004" y="850"/>
                  </a:lnTo>
                  <a:lnTo>
                    <a:pt x="18437" y="3166"/>
                  </a:lnTo>
                  <a:lnTo>
                    <a:pt x="20751" y="6599"/>
                  </a:lnTo>
                  <a:lnTo>
                    <a:pt x="21600" y="10800"/>
                  </a:lnTo>
                  <a:lnTo>
                    <a:pt x="20751" y="15001"/>
                  </a:lnTo>
                  <a:lnTo>
                    <a:pt x="18437" y="18434"/>
                  </a:lnTo>
                  <a:lnTo>
                    <a:pt x="15004" y="20750"/>
                  </a:lnTo>
                  <a:lnTo>
                    <a:pt x="10800" y="21600"/>
                  </a:lnTo>
                  <a:lnTo>
                    <a:pt x="6596" y="20750"/>
                  </a:lnTo>
                  <a:lnTo>
                    <a:pt x="3163" y="18434"/>
                  </a:lnTo>
                  <a:lnTo>
                    <a:pt x="849" y="15001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210" name="object 36" descr="object 36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19373" y="5501601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11" name="object 37" descr="object 37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152900" y="5535130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12" name="object 38" descr="object 38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145280" y="5527510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13" name="object 39" descr="object 39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959865" y="4087266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14" name="object 40" descr="object 40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993392" y="4120857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15" name="object 41" descr="object 41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985773" y="4113238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16" name="object 42" descr="object 42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360165" y="282397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17" name="object 43" descr="object 43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393692" y="2857461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18" name="object 44"/>
            <p:cNvSpPr/>
            <p:nvPr/>
          </p:nvSpPr>
          <p:spPr>
            <a:xfrm>
              <a:off x="4393692" y="2857461"/>
              <a:ext cx="208789" cy="219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7"/>
                  </a:lnTo>
                  <a:lnTo>
                    <a:pt x="3163" y="3164"/>
                  </a:lnTo>
                  <a:lnTo>
                    <a:pt x="6596" y="849"/>
                  </a:lnTo>
                  <a:lnTo>
                    <a:pt x="10800" y="0"/>
                  </a:lnTo>
                  <a:lnTo>
                    <a:pt x="15004" y="849"/>
                  </a:lnTo>
                  <a:lnTo>
                    <a:pt x="18437" y="3164"/>
                  </a:lnTo>
                  <a:lnTo>
                    <a:pt x="20751" y="6597"/>
                  </a:lnTo>
                  <a:lnTo>
                    <a:pt x="21600" y="10800"/>
                  </a:lnTo>
                  <a:lnTo>
                    <a:pt x="20751" y="15003"/>
                  </a:lnTo>
                  <a:lnTo>
                    <a:pt x="18437" y="18436"/>
                  </a:lnTo>
                  <a:lnTo>
                    <a:pt x="15004" y="20751"/>
                  </a:lnTo>
                  <a:lnTo>
                    <a:pt x="10800" y="21600"/>
                  </a:lnTo>
                  <a:lnTo>
                    <a:pt x="6596" y="20751"/>
                  </a:lnTo>
                  <a:lnTo>
                    <a:pt x="3163" y="18436"/>
                  </a:lnTo>
                  <a:lnTo>
                    <a:pt x="849" y="15003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219" name="object 45" descr="object 45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457700" y="403098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20" name="object 46" descr="object 46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491229" y="4064469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21" name="object 47" descr="object 47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483609" y="4056850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22" name="object 48" descr="object 48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19373" y="5117554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23" name="object 49" descr="object 49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152900" y="5151081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24" name="object 50" descr="object 50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145280" y="5143462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25" name="object 51" descr="object 51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298192" y="160477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26" name="object 52" descr="object 52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331721" y="1638261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27" name="object 53" descr="object 53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324100" y="1630642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28" name="object 54" descr="object 54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343912" y="377637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29" name="object 55" descr="object 55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377441" y="3809962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30" name="object 56" descr="object 56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369821" y="3802342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31" name="object 57" descr="object 57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816609" y="47091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32" name="object 58" descr="object 58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850137" y="504405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33" name="object 59" descr="object 59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842517" y="496786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34" name="object 60" descr="object 60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552700" y="255717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35" name="object 61" descr="object 61"/>
            <p:cNvPicPr>
              <a:picLocks noChangeAspect="1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586229" y="2590761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36" name="object 62" descr="object 62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578609" y="2583142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37" name="object 63" descr="object 63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115568" y="268986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38" name="object 64" descr="object 64"/>
            <p:cNvPicPr>
              <a:picLocks noChangeAspect="1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149096" y="2723349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39" name="object 65" descr="object 65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141477" y="2715730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40" name="object 66" descr="object 66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816609" y="5143462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41" name="object 67" descr="object 67"/>
            <p:cNvPicPr>
              <a:picLocks noChangeAspect="1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850137" y="5176989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42" name="object 68" descr="object 68"/>
            <p:cNvPicPr>
              <a:picLocks noChangeAspect="1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842517" y="5169369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43" name="object 69" descr="object 69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911097" y="1584858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44" name="object 70" descr="object 70"/>
            <p:cNvPicPr>
              <a:picLocks noChangeAspect="1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944624" y="1618449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45" name="object 71" descr="object 71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937004" y="1610829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46" name="object 72" descr="object 72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44396" y="2666898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47" name="object 73" descr="object 73"/>
            <p:cNvPicPr>
              <a:picLocks noChangeAspect="1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677924" y="2700489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48" name="object 74" descr="object 74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670305" y="2692870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267" name="object 75"/>
            <p:cNvGrpSpPr/>
            <p:nvPr/>
          </p:nvGrpSpPr>
          <p:grpSpPr>
            <a:xfrm>
              <a:off x="208027" y="3647909"/>
              <a:ext cx="5078477" cy="2004379"/>
              <a:chOff x="0" y="0"/>
              <a:chExt cx="5078476" cy="2004377"/>
            </a:xfrm>
          </p:grpSpPr>
          <p:sp>
            <p:nvSpPr>
              <p:cNvPr id="2249" name="Figura"/>
              <p:cNvSpPr/>
              <p:nvPr/>
            </p:nvSpPr>
            <p:spPr>
              <a:xfrm>
                <a:off x="0" y="0"/>
                <a:ext cx="2483105" cy="1887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1457" y="21219"/>
                    </a:lnTo>
                    <a:lnTo>
                      <a:pt x="21273" y="20725"/>
                    </a:lnTo>
                    <a:lnTo>
                      <a:pt x="21106" y="21015"/>
                    </a:lnTo>
                    <a:lnTo>
                      <a:pt x="66" y="0"/>
                    </a:lnTo>
                    <a:lnTo>
                      <a:pt x="0" y="116"/>
                    </a:lnTo>
                    <a:lnTo>
                      <a:pt x="21039" y="21131"/>
                    </a:lnTo>
                    <a:lnTo>
                      <a:pt x="20872" y="2142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50" name="Figura"/>
              <p:cNvSpPr/>
              <p:nvPr/>
            </p:nvSpPr>
            <p:spPr>
              <a:xfrm>
                <a:off x="2553335" y="1888756"/>
                <a:ext cx="50293" cy="36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6537"/>
                    </a:moveTo>
                    <a:lnTo>
                      <a:pt x="18927" y="0"/>
                    </a:lnTo>
                    <a:lnTo>
                      <a:pt x="0" y="15071"/>
                    </a:lnTo>
                    <a:lnTo>
                      <a:pt x="2727" y="21600"/>
                    </a:lnTo>
                    <a:lnTo>
                      <a:pt x="21600" y="6537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51" name="Figura"/>
              <p:cNvSpPr/>
              <p:nvPr/>
            </p:nvSpPr>
            <p:spPr>
              <a:xfrm>
                <a:off x="3246501" y="1489075"/>
                <a:ext cx="50293" cy="363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6571"/>
                    </a:moveTo>
                    <a:lnTo>
                      <a:pt x="18873" y="0"/>
                    </a:lnTo>
                    <a:lnTo>
                      <a:pt x="0" y="15105"/>
                    </a:lnTo>
                    <a:lnTo>
                      <a:pt x="2727" y="21600"/>
                    </a:lnTo>
                    <a:lnTo>
                      <a:pt x="21600" y="6571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52" name="Figura"/>
              <p:cNvSpPr/>
              <p:nvPr/>
            </p:nvSpPr>
            <p:spPr>
              <a:xfrm>
                <a:off x="3323463" y="1444625"/>
                <a:ext cx="50293" cy="364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6548"/>
                    </a:moveTo>
                    <a:lnTo>
                      <a:pt x="18873" y="0"/>
                    </a:lnTo>
                    <a:lnTo>
                      <a:pt x="0" y="15052"/>
                    </a:lnTo>
                    <a:lnTo>
                      <a:pt x="2727" y="21600"/>
                    </a:lnTo>
                    <a:lnTo>
                      <a:pt x="21600" y="6548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53" name="Figura"/>
              <p:cNvSpPr/>
              <p:nvPr/>
            </p:nvSpPr>
            <p:spPr>
              <a:xfrm>
                <a:off x="3391916" y="1388872"/>
                <a:ext cx="84964" cy="71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543"/>
                    </a:lnTo>
                    <a:lnTo>
                      <a:pt x="4010" y="9878"/>
                    </a:lnTo>
                    <a:lnTo>
                      <a:pt x="2163" y="11147"/>
                    </a:lnTo>
                    <a:lnTo>
                      <a:pt x="3778" y="14503"/>
                    </a:lnTo>
                    <a:lnTo>
                      <a:pt x="5624" y="13234"/>
                    </a:lnTo>
                    <a:lnTo>
                      <a:pt x="9654" y="21600"/>
                    </a:lnTo>
                    <a:lnTo>
                      <a:pt x="17202" y="794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54" name="Figura"/>
              <p:cNvSpPr/>
              <p:nvPr/>
            </p:nvSpPr>
            <p:spPr>
              <a:xfrm>
                <a:off x="4123817" y="667766"/>
                <a:ext cx="52071" cy="19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804"/>
                    </a:moveTo>
                    <a:lnTo>
                      <a:pt x="738" y="0"/>
                    </a:lnTo>
                    <a:lnTo>
                      <a:pt x="0" y="13935"/>
                    </a:lnTo>
                    <a:lnTo>
                      <a:pt x="20862" y="21600"/>
                    </a:lnTo>
                    <a:lnTo>
                      <a:pt x="21600" y="7804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55" name="Figura"/>
              <p:cNvSpPr/>
              <p:nvPr/>
            </p:nvSpPr>
            <p:spPr>
              <a:xfrm>
                <a:off x="4211828" y="680085"/>
                <a:ext cx="52071" cy="19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804"/>
                    </a:moveTo>
                    <a:lnTo>
                      <a:pt x="738" y="0"/>
                    </a:lnTo>
                    <a:lnTo>
                      <a:pt x="0" y="13796"/>
                    </a:lnTo>
                    <a:lnTo>
                      <a:pt x="20915" y="21600"/>
                    </a:lnTo>
                    <a:lnTo>
                      <a:pt x="21600" y="7804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56" name="Figura"/>
              <p:cNvSpPr/>
              <p:nvPr/>
            </p:nvSpPr>
            <p:spPr>
              <a:xfrm>
                <a:off x="4299966" y="692404"/>
                <a:ext cx="52071" cy="19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714"/>
                    </a:moveTo>
                    <a:lnTo>
                      <a:pt x="685" y="0"/>
                    </a:lnTo>
                    <a:lnTo>
                      <a:pt x="0" y="13886"/>
                    </a:lnTo>
                    <a:lnTo>
                      <a:pt x="20862" y="21600"/>
                    </a:lnTo>
                    <a:lnTo>
                      <a:pt x="21600" y="7714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57" name="Figura"/>
              <p:cNvSpPr/>
              <p:nvPr/>
            </p:nvSpPr>
            <p:spPr>
              <a:xfrm>
                <a:off x="4387977" y="704723"/>
                <a:ext cx="52071" cy="19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714"/>
                    </a:moveTo>
                    <a:lnTo>
                      <a:pt x="738" y="0"/>
                    </a:lnTo>
                    <a:lnTo>
                      <a:pt x="0" y="13886"/>
                    </a:lnTo>
                    <a:lnTo>
                      <a:pt x="20862" y="21600"/>
                    </a:lnTo>
                    <a:lnTo>
                      <a:pt x="21600" y="7714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58" name="Figura"/>
              <p:cNvSpPr/>
              <p:nvPr/>
            </p:nvSpPr>
            <p:spPr>
              <a:xfrm>
                <a:off x="4475975" y="717042"/>
                <a:ext cx="52084" cy="19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714"/>
                    </a:moveTo>
                    <a:lnTo>
                      <a:pt x="743" y="0"/>
                    </a:lnTo>
                    <a:lnTo>
                      <a:pt x="0" y="13886"/>
                    </a:lnTo>
                    <a:lnTo>
                      <a:pt x="20863" y="21600"/>
                    </a:lnTo>
                    <a:lnTo>
                      <a:pt x="21600" y="7714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59" name="Figura"/>
              <p:cNvSpPr/>
              <p:nvPr/>
            </p:nvSpPr>
            <p:spPr>
              <a:xfrm>
                <a:off x="4563999" y="729234"/>
                <a:ext cx="52071" cy="19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804"/>
                    </a:moveTo>
                    <a:lnTo>
                      <a:pt x="738" y="0"/>
                    </a:lnTo>
                    <a:lnTo>
                      <a:pt x="0" y="13796"/>
                    </a:lnTo>
                    <a:lnTo>
                      <a:pt x="20915" y="21600"/>
                    </a:lnTo>
                    <a:lnTo>
                      <a:pt x="21600" y="7804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60" name="Figura"/>
              <p:cNvSpPr/>
              <p:nvPr/>
            </p:nvSpPr>
            <p:spPr>
              <a:xfrm>
                <a:off x="4652137" y="741553"/>
                <a:ext cx="52071" cy="19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714"/>
                    </a:moveTo>
                    <a:lnTo>
                      <a:pt x="738" y="0"/>
                    </a:lnTo>
                    <a:lnTo>
                      <a:pt x="0" y="13886"/>
                    </a:lnTo>
                    <a:lnTo>
                      <a:pt x="20862" y="21600"/>
                    </a:lnTo>
                    <a:lnTo>
                      <a:pt x="21600" y="7714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61" name="Figura"/>
              <p:cNvSpPr/>
              <p:nvPr/>
            </p:nvSpPr>
            <p:spPr>
              <a:xfrm>
                <a:off x="4740148" y="753872"/>
                <a:ext cx="52071" cy="19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714"/>
                    </a:moveTo>
                    <a:lnTo>
                      <a:pt x="738" y="0"/>
                    </a:lnTo>
                    <a:lnTo>
                      <a:pt x="0" y="13886"/>
                    </a:lnTo>
                    <a:lnTo>
                      <a:pt x="20862" y="21600"/>
                    </a:lnTo>
                    <a:lnTo>
                      <a:pt x="21600" y="7714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62" name="Figura"/>
              <p:cNvSpPr/>
              <p:nvPr/>
            </p:nvSpPr>
            <p:spPr>
              <a:xfrm>
                <a:off x="4828159" y="766191"/>
                <a:ext cx="52071" cy="19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714"/>
                    </a:moveTo>
                    <a:lnTo>
                      <a:pt x="738" y="0"/>
                    </a:lnTo>
                    <a:lnTo>
                      <a:pt x="0" y="13886"/>
                    </a:lnTo>
                    <a:lnTo>
                      <a:pt x="20862" y="21600"/>
                    </a:lnTo>
                    <a:lnTo>
                      <a:pt x="21600" y="7714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63" name="Figura"/>
              <p:cNvSpPr/>
              <p:nvPr/>
            </p:nvSpPr>
            <p:spPr>
              <a:xfrm>
                <a:off x="2585847" y="1524381"/>
                <a:ext cx="2340357" cy="4799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34"/>
                    </a:moveTo>
                    <a:lnTo>
                      <a:pt x="20843" y="0"/>
                    </a:lnTo>
                    <a:lnTo>
                      <a:pt x="20898" y="1405"/>
                    </a:lnTo>
                    <a:lnTo>
                      <a:pt x="0" y="21039"/>
                    </a:lnTo>
                    <a:lnTo>
                      <a:pt x="21" y="21600"/>
                    </a:lnTo>
                    <a:lnTo>
                      <a:pt x="20920" y="1965"/>
                    </a:lnTo>
                    <a:lnTo>
                      <a:pt x="20975" y="3366"/>
                    </a:lnTo>
                    <a:lnTo>
                      <a:pt x="21530" y="1297"/>
                    </a:lnTo>
                    <a:lnTo>
                      <a:pt x="21600" y="1034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64" name="Figura"/>
              <p:cNvSpPr/>
              <p:nvPr/>
            </p:nvSpPr>
            <p:spPr>
              <a:xfrm>
                <a:off x="4916297" y="751459"/>
                <a:ext cx="107824" cy="754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3818"/>
                    </a:moveTo>
                    <a:lnTo>
                      <a:pt x="20860" y="13091"/>
                    </a:lnTo>
                    <a:lnTo>
                      <a:pt x="7556" y="0"/>
                    </a:lnTo>
                    <a:lnTo>
                      <a:pt x="6676" y="8989"/>
                    </a:lnTo>
                    <a:lnTo>
                      <a:pt x="331" y="7709"/>
                    </a:lnTo>
                    <a:lnTo>
                      <a:pt x="0" y="11309"/>
                    </a:lnTo>
                    <a:lnTo>
                      <a:pt x="6325" y="12589"/>
                    </a:lnTo>
                    <a:lnTo>
                      <a:pt x="5445" y="21600"/>
                    </a:lnTo>
                    <a:lnTo>
                      <a:pt x="21600" y="13818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65" name="Figura"/>
              <p:cNvSpPr/>
              <p:nvPr/>
            </p:nvSpPr>
            <p:spPr>
              <a:xfrm>
                <a:off x="3474847" y="852678"/>
                <a:ext cx="1603630" cy="586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384"/>
                    </a:moveTo>
                    <a:lnTo>
                      <a:pt x="20461" y="0"/>
                    </a:lnTo>
                    <a:lnTo>
                      <a:pt x="20604" y="1103"/>
                    </a:lnTo>
                    <a:lnTo>
                      <a:pt x="0" y="21160"/>
                    </a:lnTo>
                    <a:lnTo>
                      <a:pt x="58" y="21600"/>
                    </a:lnTo>
                    <a:lnTo>
                      <a:pt x="20661" y="1546"/>
                    </a:lnTo>
                    <a:lnTo>
                      <a:pt x="20805" y="2649"/>
                    </a:lnTo>
                    <a:lnTo>
                      <a:pt x="21403" y="945"/>
                    </a:lnTo>
                    <a:lnTo>
                      <a:pt x="21600" y="384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66" name="Figura"/>
              <p:cNvSpPr/>
              <p:nvPr/>
            </p:nvSpPr>
            <p:spPr>
              <a:xfrm>
                <a:off x="2630297" y="1533525"/>
                <a:ext cx="2227200" cy="393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545" y="16723"/>
                    </a:moveTo>
                    <a:lnTo>
                      <a:pt x="16497" y="16080"/>
                    </a:lnTo>
                    <a:lnTo>
                      <a:pt x="16044" y="17163"/>
                    </a:lnTo>
                    <a:lnTo>
                      <a:pt x="16092" y="17807"/>
                    </a:lnTo>
                    <a:lnTo>
                      <a:pt x="16545" y="16723"/>
                    </a:lnTo>
                    <a:close/>
                    <a:moveTo>
                      <a:pt x="4223" y="5486"/>
                    </a:moveTo>
                    <a:lnTo>
                      <a:pt x="4162" y="4879"/>
                    </a:lnTo>
                    <a:lnTo>
                      <a:pt x="3734" y="6274"/>
                    </a:lnTo>
                    <a:lnTo>
                      <a:pt x="3796" y="6878"/>
                    </a:lnTo>
                    <a:lnTo>
                      <a:pt x="4223" y="5486"/>
                    </a:lnTo>
                    <a:close/>
                    <a:moveTo>
                      <a:pt x="17340" y="14826"/>
                    </a:moveTo>
                    <a:lnTo>
                      <a:pt x="17293" y="14184"/>
                    </a:lnTo>
                    <a:lnTo>
                      <a:pt x="16838" y="15267"/>
                    </a:lnTo>
                    <a:lnTo>
                      <a:pt x="16886" y="15910"/>
                    </a:lnTo>
                    <a:lnTo>
                      <a:pt x="17340" y="14826"/>
                    </a:lnTo>
                    <a:close/>
                    <a:moveTo>
                      <a:pt x="4970" y="3043"/>
                    </a:moveTo>
                    <a:lnTo>
                      <a:pt x="4908" y="2436"/>
                    </a:lnTo>
                    <a:lnTo>
                      <a:pt x="4482" y="3832"/>
                    </a:lnTo>
                    <a:lnTo>
                      <a:pt x="4544" y="4439"/>
                    </a:lnTo>
                    <a:lnTo>
                      <a:pt x="4970" y="3043"/>
                    </a:lnTo>
                    <a:close/>
                    <a:moveTo>
                      <a:pt x="18134" y="12930"/>
                    </a:moveTo>
                    <a:lnTo>
                      <a:pt x="18087" y="12286"/>
                    </a:lnTo>
                    <a:lnTo>
                      <a:pt x="17633" y="13370"/>
                    </a:lnTo>
                    <a:lnTo>
                      <a:pt x="17681" y="14014"/>
                    </a:lnTo>
                    <a:lnTo>
                      <a:pt x="18134" y="12930"/>
                    </a:lnTo>
                    <a:close/>
                    <a:moveTo>
                      <a:pt x="5717" y="600"/>
                    </a:moveTo>
                    <a:lnTo>
                      <a:pt x="5656" y="0"/>
                    </a:lnTo>
                    <a:lnTo>
                      <a:pt x="5228" y="1389"/>
                    </a:lnTo>
                    <a:lnTo>
                      <a:pt x="5290" y="1996"/>
                    </a:lnTo>
                    <a:lnTo>
                      <a:pt x="5717" y="600"/>
                    </a:lnTo>
                    <a:close/>
                    <a:moveTo>
                      <a:pt x="18930" y="11033"/>
                    </a:moveTo>
                    <a:lnTo>
                      <a:pt x="18882" y="10390"/>
                    </a:lnTo>
                    <a:lnTo>
                      <a:pt x="18427" y="11474"/>
                    </a:lnTo>
                    <a:lnTo>
                      <a:pt x="18475" y="12118"/>
                    </a:lnTo>
                    <a:lnTo>
                      <a:pt x="18930" y="11033"/>
                    </a:lnTo>
                    <a:close/>
                    <a:moveTo>
                      <a:pt x="489" y="17688"/>
                    </a:moveTo>
                    <a:lnTo>
                      <a:pt x="427" y="17083"/>
                    </a:lnTo>
                    <a:lnTo>
                      <a:pt x="0" y="18479"/>
                    </a:lnTo>
                    <a:lnTo>
                      <a:pt x="62" y="19083"/>
                    </a:lnTo>
                    <a:lnTo>
                      <a:pt x="489" y="17688"/>
                    </a:lnTo>
                    <a:close/>
                    <a:moveTo>
                      <a:pt x="19724" y="9137"/>
                    </a:moveTo>
                    <a:lnTo>
                      <a:pt x="19676" y="8493"/>
                    </a:lnTo>
                    <a:lnTo>
                      <a:pt x="19222" y="9577"/>
                    </a:lnTo>
                    <a:lnTo>
                      <a:pt x="19270" y="10220"/>
                    </a:lnTo>
                    <a:lnTo>
                      <a:pt x="19724" y="9137"/>
                    </a:lnTo>
                    <a:close/>
                    <a:moveTo>
                      <a:pt x="1235" y="15247"/>
                    </a:moveTo>
                    <a:lnTo>
                      <a:pt x="1174" y="14643"/>
                    </a:lnTo>
                    <a:lnTo>
                      <a:pt x="748" y="16038"/>
                    </a:lnTo>
                    <a:lnTo>
                      <a:pt x="809" y="16642"/>
                    </a:lnTo>
                    <a:lnTo>
                      <a:pt x="1235" y="15247"/>
                    </a:lnTo>
                    <a:close/>
                    <a:moveTo>
                      <a:pt x="20519" y="7240"/>
                    </a:moveTo>
                    <a:lnTo>
                      <a:pt x="20471" y="6597"/>
                    </a:lnTo>
                    <a:lnTo>
                      <a:pt x="20016" y="7681"/>
                    </a:lnTo>
                    <a:lnTo>
                      <a:pt x="20064" y="8324"/>
                    </a:lnTo>
                    <a:lnTo>
                      <a:pt x="20519" y="7240"/>
                    </a:lnTo>
                    <a:close/>
                    <a:moveTo>
                      <a:pt x="1983" y="12806"/>
                    </a:moveTo>
                    <a:lnTo>
                      <a:pt x="1921" y="12202"/>
                    </a:lnTo>
                    <a:lnTo>
                      <a:pt x="1494" y="13597"/>
                    </a:lnTo>
                    <a:lnTo>
                      <a:pt x="1556" y="14201"/>
                    </a:lnTo>
                    <a:lnTo>
                      <a:pt x="1983" y="12806"/>
                    </a:lnTo>
                    <a:close/>
                    <a:moveTo>
                      <a:pt x="21600" y="4279"/>
                    </a:moveTo>
                    <a:lnTo>
                      <a:pt x="20776" y="3972"/>
                    </a:lnTo>
                    <a:lnTo>
                      <a:pt x="20896" y="5583"/>
                    </a:lnTo>
                    <a:lnTo>
                      <a:pt x="20810" y="5787"/>
                    </a:lnTo>
                    <a:lnTo>
                      <a:pt x="20859" y="6427"/>
                    </a:lnTo>
                    <a:lnTo>
                      <a:pt x="20943" y="6226"/>
                    </a:lnTo>
                    <a:lnTo>
                      <a:pt x="21063" y="7834"/>
                    </a:lnTo>
                    <a:lnTo>
                      <a:pt x="21444" y="5312"/>
                    </a:lnTo>
                    <a:lnTo>
                      <a:pt x="21600" y="4279"/>
                    </a:lnTo>
                    <a:close/>
                    <a:moveTo>
                      <a:pt x="14956" y="20517"/>
                    </a:moveTo>
                    <a:lnTo>
                      <a:pt x="14908" y="19873"/>
                    </a:lnTo>
                    <a:lnTo>
                      <a:pt x="14455" y="20957"/>
                    </a:lnTo>
                    <a:lnTo>
                      <a:pt x="14502" y="21600"/>
                    </a:lnTo>
                    <a:lnTo>
                      <a:pt x="14956" y="20517"/>
                    </a:lnTo>
                    <a:close/>
                    <a:moveTo>
                      <a:pt x="2729" y="10366"/>
                    </a:moveTo>
                    <a:lnTo>
                      <a:pt x="2668" y="9761"/>
                    </a:lnTo>
                    <a:lnTo>
                      <a:pt x="2242" y="11156"/>
                    </a:lnTo>
                    <a:lnTo>
                      <a:pt x="2303" y="11760"/>
                    </a:lnTo>
                    <a:lnTo>
                      <a:pt x="2729" y="10366"/>
                    </a:lnTo>
                    <a:close/>
                    <a:moveTo>
                      <a:pt x="15751" y="18620"/>
                    </a:moveTo>
                    <a:lnTo>
                      <a:pt x="15703" y="17977"/>
                    </a:lnTo>
                    <a:lnTo>
                      <a:pt x="15249" y="19061"/>
                    </a:lnTo>
                    <a:lnTo>
                      <a:pt x="15296" y="19703"/>
                    </a:lnTo>
                    <a:lnTo>
                      <a:pt x="15751" y="18620"/>
                    </a:lnTo>
                    <a:close/>
                    <a:moveTo>
                      <a:pt x="3476" y="7925"/>
                    </a:moveTo>
                    <a:lnTo>
                      <a:pt x="3414" y="7320"/>
                    </a:lnTo>
                    <a:lnTo>
                      <a:pt x="2988" y="8715"/>
                    </a:lnTo>
                    <a:lnTo>
                      <a:pt x="3050" y="9319"/>
                    </a:lnTo>
                    <a:lnTo>
                      <a:pt x="3476" y="7925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294" name="object 76"/>
            <p:cNvGrpSpPr/>
            <p:nvPr/>
          </p:nvGrpSpPr>
          <p:grpSpPr>
            <a:xfrm>
              <a:off x="200407" y="216876"/>
              <a:ext cx="4898136" cy="3954400"/>
              <a:chOff x="0" y="0"/>
              <a:chExt cx="4898135" cy="3954399"/>
            </a:xfrm>
          </p:grpSpPr>
          <p:sp>
            <p:nvSpPr>
              <p:cNvPr id="2268" name="Figura"/>
              <p:cNvSpPr/>
              <p:nvPr/>
            </p:nvSpPr>
            <p:spPr>
              <a:xfrm>
                <a:off x="0" y="2934208"/>
                <a:ext cx="3983737" cy="4784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330"/>
                    </a:moveTo>
                    <a:lnTo>
                      <a:pt x="21167" y="0"/>
                    </a:lnTo>
                    <a:lnTo>
                      <a:pt x="21186" y="1428"/>
                    </a:lnTo>
                    <a:lnTo>
                      <a:pt x="0" y="21027"/>
                    </a:lnTo>
                    <a:lnTo>
                      <a:pt x="8" y="21600"/>
                    </a:lnTo>
                    <a:lnTo>
                      <a:pt x="21193" y="1996"/>
                    </a:lnTo>
                    <a:lnTo>
                      <a:pt x="21212" y="3417"/>
                    </a:lnTo>
                    <a:lnTo>
                      <a:pt x="21594" y="1365"/>
                    </a:lnTo>
                    <a:lnTo>
                      <a:pt x="21600" y="133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69" name="Figura"/>
              <p:cNvSpPr/>
              <p:nvPr/>
            </p:nvSpPr>
            <p:spPr>
              <a:xfrm>
                <a:off x="4066539" y="0"/>
                <a:ext cx="42165" cy="47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7884"/>
                    </a:moveTo>
                    <a:lnTo>
                      <a:pt x="4945" y="0"/>
                    </a:lnTo>
                    <a:lnTo>
                      <a:pt x="0" y="3716"/>
                    </a:lnTo>
                    <a:lnTo>
                      <a:pt x="16590" y="21600"/>
                    </a:lnTo>
                    <a:lnTo>
                      <a:pt x="21600" y="17884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70" name="Figura"/>
              <p:cNvSpPr/>
              <p:nvPr/>
            </p:nvSpPr>
            <p:spPr>
              <a:xfrm>
                <a:off x="4123308" y="68326"/>
                <a:ext cx="42165" cy="47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7884"/>
                    </a:moveTo>
                    <a:lnTo>
                      <a:pt x="5010" y="0"/>
                    </a:lnTo>
                    <a:lnTo>
                      <a:pt x="0" y="3716"/>
                    </a:lnTo>
                    <a:lnTo>
                      <a:pt x="16590" y="21600"/>
                    </a:lnTo>
                    <a:lnTo>
                      <a:pt x="21600" y="17884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71" name="Figura"/>
              <p:cNvSpPr/>
              <p:nvPr/>
            </p:nvSpPr>
            <p:spPr>
              <a:xfrm>
                <a:off x="4127753" y="3909314"/>
                <a:ext cx="44705" cy="45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4259"/>
                    </a:moveTo>
                    <a:lnTo>
                      <a:pt x="17243" y="0"/>
                    </a:lnTo>
                    <a:lnTo>
                      <a:pt x="0" y="17341"/>
                    </a:lnTo>
                    <a:lnTo>
                      <a:pt x="4418" y="21600"/>
                    </a:lnTo>
                    <a:lnTo>
                      <a:pt x="21600" y="4259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72" name="Figura"/>
              <p:cNvSpPr/>
              <p:nvPr/>
            </p:nvSpPr>
            <p:spPr>
              <a:xfrm>
                <a:off x="4180077" y="136779"/>
                <a:ext cx="42292" cy="47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7884"/>
                    </a:moveTo>
                    <a:lnTo>
                      <a:pt x="4995" y="0"/>
                    </a:lnTo>
                    <a:lnTo>
                      <a:pt x="0" y="3716"/>
                    </a:lnTo>
                    <a:lnTo>
                      <a:pt x="16605" y="21600"/>
                    </a:lnTo>
                    <a:lnTo>
                      <a:pt x="21600" y="17884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73" name="Figura"/>
              <p:cNvSpPr/>
              <p:nvPr/>
            </p:nvSpPr>
            <p:spPr>
              <a:xfrm>
                <a:off x="4190237" y="3846068"/>
                <a:ext cx="44705" cy="45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4259"/>
                    </a:moveTo>
                    <a:lnTo>
                      <a:pt x="17182" y="0"/>
                    </a:lnTo>
                    <a:lnTo>
                      <a:pt x="0" y="17280"/>
                    </a:lnTo>
                    <a:lnTo>
                      <a:pt x="4357" y="21600"/>
                    </a:lnTo>
                    <a:lnTo>
                      <a:pt x="21600" y="4259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74" name="Figura"/>
              <p:cNvSpPr/>
              <p:nvPr/>
            </p:nvSpPr>
            <p:spPr>
              <a:xfrm>
                <a:off x="4236846" y="205105"/>
                <a:ext cx="42292" cy="47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7884"/>
                    </a:moveTo>
                    <a:lnTo>
                      <a:pt x="4995" y="0"/>
                    </a:lnTo>
                    <a:lnTo>
                      <a:pt x="0" y="3716"/>
                    </a:lnTo>
                    <a:lnTo>
                      <a:pt x="16605" y="21600"/>
                    </a:lnTo>
                    <a:lnTo>
                      <a:pt x="21600" y="17884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75" name="Figura"/>
              <p:cNvSpPr/>
              <p:nvPr/>
            </p:nvSpPr>
            <p:spPr>
              <a:xfrm>
                <a:off x="4252594" y="3782695"/>
                <a:ext cx="44705" cy="45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4259"/>
                    </a:moveTo>
                    <a:lnTo>
                      <a:pt x="17243" y="0"/>
                    </a:lnTo>
                    <a:lnTo>
                      <a:pt x="0" y="17341"/>
                    </a:lnTo>
                    <a:lnTo>
                      <a:pt x="4357" y="21600"/>
                    </a:lnTo>
                    <a:lnTo>
                      <a:pt x="21600" y="4259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76" name="Figura"/>
              <p:cNvSpPr/>
              <p:nvPr/>
            </p:nvSpPr>
            <p:spPr>
              <a:xfrm>
                <a:off x="4293742" y="273558"/>
                <a:ext cx="42165" cy="47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7874"/>
                    </a:moveTo>
                    <a:lnTo>
                      <a:pt x="5010" y="0"/>
                    </a:lnTo>
                    <a:lnTo>
                      <a:pt x="0" y="3726"/>
                    </a:lnTo>
                    <a:lnTo>
                      <a:pt x="16590" y="21600"/>
                    </a:lnTo>
                    <a:lnTo>
                      <a:pt x="21600" y="17874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77" name="Figura"/>
              <p:cNvSpPr/>
              <p:nvPr/>
            </p:nvSpPr>
            <p:spPr>
              <a:xfrm>
                <a:off x="4314951" y="3719322"/>
                <a:ext cx="44705" cy="45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4259"/>
                    </a:moveTo>
                    <a:lnTo>
                      <a:pt x="17243" y="0"/>
                    </a:lnTo>
                    <a:lnTo>
                      <a:pt x="0" y="17341"/>
                    </a:lnTo>
                    <a:lnTo>
                      <a:pt x="4357" y="21600"/>
                    </a:lnTo>
                    <a:lnTo>
                      <a:pt x="21600" y="4259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78" name="Figura"/>
              <p:cNvSpPr/>
              <p:nvPr/>
            </p:nvSpPr>
            <p:spPr>
              <a:xfrm>
                <a:off x="4350511" y="341884"/>
                <a:ext cx="42292" cy="47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7884"/>
                    </a:moveTo>
                    <a:lnTo>
                      <a:pt x="4995" y="0"/>
                    </a:lnTo>
                    <a:lnTo>
                      <a:pt x="0" y="3716"/>
                    </a:lnTo>
                    <a:lnTo>
                      <a:pt x="16605" y="21600"/>
                    </a:lnTo>
                    <a:lnTo>
                      <a:pt x="21600" y="17884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79" name="Figura"/>
              <p:cNvSpPr/>
              <p:nvPr/>
            </p:nvSpPr>
            <p:spPr>
              <a:xfrm>
                <a:off x="4377308" y="3656076"/>
                <a:ext cx="44705" cy="45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4259"/>
                    </a:moveTo>
                    <a:lnTo>
                      <a:pt x="17243" y="0"/>
                    </a:lnTo>
                    <a:lnTo>
                      <a:pt x="0" y="17341"/>
                    </a:lnTo>
                    <a:lnTo>
                      <a:pt x="4418" y="21600"/>
                    </a:lnTo>
                    <a:lnTo>
                      <a:pt x="21600" y="4259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80" name="Figura"/>
              <p:cNvSpPr/>
              <p:nvPr/>
            </p:nvSpPr>
            <p:spPr>
              <a:xfrm>
                <a:off x="4407280" y="410337"/>
                <a:ext cx="42292" cy="47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7874"/>
                    </a:moveTo>
                    <a:lnTo>
                      <a:pt x="4995" y="0"/>
                    </a:lnTo>
                    <a:lnTo>
                      <a:pt x="0" y="3726"/>
                    </a:lnTo>
                    <a:lnTo>
                      <a:pt x="16605" y="21600"/>
                    </a:lnTo>
                    <a:lnTo>
                      <a:pt x="21600" y="17874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81" name="Figura"/>
              <p:cNvSpPr/>
              <p:nvPr/>
            </p:nvSpPr>
            <p:spPr>
              <a:xfrm>
                <a:off x="4439792" y="3592703"/>
                <a:ext cx="44705" cy="45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4259"/>
                    </a:moveTo>
                    <a:lnTo>
                      <a:pt x="17182" y="0"/>
                    </a:lnTo>
                    <a:lnTo>
                      <a:pt x="0" y="17341"/>
                    </a:lnTo>
                    <a:lnTo>
                      <a:pt x="4357" y="21600"/>
                    </a:lnTo>
                    <a:lnTo>
                      <a:pt x="21600" y="4259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82" name="Figura"/>
              <p:cNvSpPr/>
              <p:nvPr/>
            </p:nvSpPr>
            <p:spPr>
              <a:xfrm>
                <a:off x="4464176" y="478663"/>
                <a:ext cx="42165" cy="47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7884"/>
                    </a:moveTo>
                    <a:lnTo>
                      <a:pt x="5003" y="0"/>
                    </a:lnTo>
                    <a:lnTo>
                      <a:pt x="0" y="3716"/>
                    </a:lnTo>
                    <a:lnTo>
                      <a:pt x="16590" y="21600"/>
                    </a:lnTo>
                    <a:lnTo>
                      <a:pt x="21600" y="17884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83" name="Figura"/>
              <p:cNvSpPr/>
              <p:nvPr/>
            </p:nvSpPr>
            <p:spPr>
              <a:xfrm>
                <a:off x="4502149" y="3529330"/>
                <a:ext cx="44705" cy="45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4259"/>
                    </a:moveTo>
                    <a:lnTo>
                      <a:pt x="17243" y="0"/>
                    </a:lnTo>
                    <a:lnTo>
                      <a:pt x="0" y="17341"/>
                    </a:lnTo>
                    <a:lnTo>
                      <a:pt x="4357" y="21600"/>
                    </a:lnTo>
                    <a:lnTo>
                      <a:pt x="21600" y="4259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84" name="Figura"/>
              <p:cNvSpPr/>
              <p:nvPr/>
            </p:nvSpPr>
            <p:spPr>
              <a:xfrm>
                <a:off x="4520945" y="547116"/>
                <a:ext cx="42152" cy="47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7874"/>
                    </a:moveTo>
                    <a:lnTo>
                      <a:pt x="5011" y="0"/>
                    </a:lnTo>
                    <a:lnTo>
                      <a:pt x="0" y="3668"/>
                    </a:lnTo>
                    <a:lnTo>
                      <a:pt x="16654" y="21600"/>
                    </a:lnTo>
                    <a:lnTo>
                      <a:pt x="21600" y="17874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85" name="Figura"/>
              <p:cNvSpPr/>
              <p:nvPr/>
            </p:nvSpPr>
            <p:spPr>
              <a:xfrm>
                <a:off x="4564493" y="3466084"/>
                <a:ext cx="44718" cy="45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4259"/>
                    </a:moveTo>
                    <a:lnTo>
                      <a:pt x="17244" y="0"/>
                    </a:lnTo>
                    <a:lnTo>
                      <a:pt x="0" y="17341"/>
                    </a:lnTo>
                    <a:lnTo>
                      <a:pt x="4423" y="21600"/>
                    </a:lnTo>
                    <a:lnTo>
                      <a:pt x="21600" y="4259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86" name="Figura"/>
              <p:cNvSpPr/>
              <p:nvPr/>
            </p:nvSpPr>
            <p:spPr>
              <a:xfrm>
                <a:off x="4577714" y="615442"/>
                <a:ext cx="42279" cy="47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7884"/>
                    </a:moveTo>
                    <a:lnTo>
                      <a:pt x="4996" y="0"/>
                    </a:lnTo>
                    <a:lnTo>
                      <a:pt x="0" y="3716"/>
                    </a:lnTo>
                    <a:lnTo>
                      <a:pt x="16611" y="21600"/>
                    </a:lnTo>
                    <a:lnTo>
                      <a:pt x="21600" y="17884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87" name="Figura"/>
              <p:cNvSpPr/>
              <p:nvPr/>
            </p:nvSpPr>
            <p:spPr>
              <a:xfrm>
                <a:off x="4634610" y="683768"/>
                <a:ext cx="42165" cy="47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7884"/>
                    </a:moveTo>
                    <a:lnTo>
                      <a:pt x="4945" y="0"/>
                    </a:lnTo>
                    <a:lnTo>
                      <a:pt x="0" y="3716"/>
                    </a:lnTo>
                    <a:lnTo>
                      <a:pt x="16590" y="21600"/>
                    </a:lnTo>
                    <a:lnTo>
                      <a:pt x="21600" y="17884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88" name="Figura"/>
              <p:cNvSpPr/>
              <p:nvPr/>
            </p:nvSpPr>
            <p:spPr>
              <a:xfrm>
                <a:off x="4626990" y="3364484"/>
                <a:ext cx="82170" cy="833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401" y="7145"/>
                    </a:lnTo>
                    <a:lnTo>
                      <a:pt x="6357" y="12927"/>
                    </a:lnTo>
                    <a:lnTo>
                      <a:pt x="0" y="19295"/>
                    </a:lnTo>
                    <a:lnTo>
                      <a:pt x="2370" y="21600"/>
                    </a:lnTo>
                    <a:lnTo>
                      <a:pt x="8730" y="15229"/>
                    </a:lnTo>
                    <a:lnTo>
                      <a:pt x="14689" y="21007"/>
                    </a:lnTo>
                    <a:lnTo>
                      <a:pt x="18121" y="1057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89" name="Figura"/>
              <p:cNvSpPr/>
              <p:nvPr/>
            </p:nvSpPr>
            <p:spPr>
              <a:xfrm>
                <a:off x="4157090" y="2881122"/>
                <a:ext cx="552705" cy="4779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1001" y="19947"/>
                    </a:lnTo>
                    <a:lnTo>
                      <a:pt x="20315" y="18047"/>
                    </a:lnTo>
                    <a:lnTo>
                      <a:pt x="19504" y="19134"/>
                    </a:lnTo>
                    <a:lnTo>
                      <a:pt x="328" y="0"/>
                    </a:lnTo>
                    <a:lnTo>
                      <a:pt x="0" y="436"/>
                    </a:lnTo>
                    <a:lnTo>
                      <a:pt x="19178" y="19571"/>
                    </a:lnTo>
                    <a:lnTo>
                      <a:pt x="18369" y="2065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90" name="Figura"/>
              <p:cNvSpPr/>
              <p:nvPr/>
            </p:nvSpPr>
            <p:spPr>
              <a:xfrm>
                <a:off x="4691379" y="752221"/>
                <a:ext cx="42165" cy="47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7932"/>
                    </a:moveTo>
                    <a:lnTo>
                      <a:pt x="5010" y="0"/>
                    </a:lnTo>
                    <a:lnTo>
                      <a:pt x="0" y="3726"/>
                    </a:lnTo>
                    <a:lnTo>
                      <a:pt x="16590" y="21600"/>
                    </a:lnTo>
                    <a:lnTo>
                      <a:pt x="21600" y="17932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91" name="Figura"/>
              <p:cNvSpPr/>
              <p:nvPr/>
            </p:nvSpPr>
            <p:spPr>
              <a:xfrm>
                <a:off x="4748148" y="820547"/>
                <a:ext cx="42292" cy="47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7884"/>
                    </a:moveTo>
                    <a:lnTo>
                      <a:pt x="4995" y="0"/>
                    </a:lnTo>
                    <a:lnTo>
                      <a:pt x="0" y="3716"/>
                    </a:lnTo>
                    <a:lnTo>
                      <a:pt x="16605" y="21600"/>
                    </a:lnTo>
                    <a:lnTo>
                      <a:pt x="21600" y="17884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92" name="Figura"/>
              <p:cNvSpPr/>
              <p:nvPr/>
            </p:nvSpPr>
            <p:spPr>
              <a:xfrm>
                <a:off x="4804917" y="889000"/>
                <a:ext cx="42292" cy="47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7874"/>
                    </a:moveTo>
                    <a:lnTo>
                      <a:pt x="4995" y="0"/>
                    </a:lnTo>
                    <a:lnTo>
                      <a:pt x="0" y="3726"/>
                    </a:lnTo>
                    <a:lnTo>
                      <a:pt x="16605" y="21600"/>
                    </a:lnTo>
                    <a:lnTo>
                      <a:pt x="21600" y="17874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93" name="Triángulo"/>
              <p:cNvSpPr/>
              <p:nvPr/>
            </p:nvSpPr>
            <p:spPr>
              <a:xfrm>
                <a:off x="4820157" y="916305"/>
                <a:ext cx="77979" cy="83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6253" y="0"/>
                    </a:lnTo>
                    <a:lnTo>
                      <a:pt x="0" y="1268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305" name="object 77"/>
            <p:cNvGrpSpPr/>
            <p:nvPr/>
          </p:nvGrpSpPr>
          <p:grpSpPr>
            <a:xfrm>
              <a:off x="2760345" y="4317199"/>
              <a:ext cx="2373252" cy="1255435"/>
              <a:chOff x="0" y="0"/>
              <a:chExt cx="2373250" cy="1255434"/>
            </a:xfrm>
          </p:grpSpPr>
          <p:sp>
            <p:nvSpPr>
              <p:cNvPr id="2295" name="Figura"/>
              <p:cNvSpPr/>
              <p:nvPr/>
            </p:nvSpPr>
            <p:spPr>
              <a:xfrm>
                <a:off x="0" y="449834"/>
                <a:ext cx="907035" cy="805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9640" y="592"/>
                    </a:lnTo>
                    <a:lnTo>
                      <a:pt x="20141" y="1229"/>
                    </a:lnTo>
                    <a:lnTo>
                      <a:pt x="0" y="21345"/>
                    </a:lnTo>
                    <a:lnTo>
                      <a:pt x="200" y="21600"/>
                    </a:lnTo>
                    <a:lnTo>
                      <a:pt x="20342" y="1484"/>
                    </a:lnTo>
                    <a:lnTo>
                      <a:pt x="20844" y="2121"/>
                    </a:lnTo>
                    <a:lnTo>
                      <a:pt x="21243" y="10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96" name="Triángulo"/>
              <p:cNvSpPr/>
              <p:nvPr/>
            </p:nvSpPr>
            <p:spPr>
              <a:xfrm>
                <a:off x="906399" y="370713"/>
                <a:ext cx="82678" cy="78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5903"/>
                    </a:moveTo>
                    <a:lnTo>
                      <a:pt x="8627" y="0"/>
                    </a:lnTo>
                    <a:lnTo>
                      <a:pt x="0" y="21600"/>
                    </a:lnTo>
                    <a:lnTo>
                      <a:pt x="21600" y="15903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97" name="Figura"/>
              <p:cNvSpPr/>
              <p:nvPr/>
            </p:nvSpPr>
            <p:spPr>
              <a:xfrm>
                <a:off x="977138" y="347091"/>
                <a:ext cx="46864" cy="42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4871"/>
                    </a:moveTo>
                    <a:lnTo>
                      <a:pt x="17795" y="0"/>
                    </a:lnTo>
                    <a:lnTo>
                      <a:pt x="0" y="16729"/>
                    </a:lnTo>
                    <a:lnTo>
                      <a:pt x="3805" y="21600"/>
                    </a:lnTo>
                    <a:lnTo>
                      <a:pt x="21600" y="4871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98" name="Figura"/>
              <p:cNvSpPr/>
              <p:nvPr/>
            </p:nvSpPr>
            <p:spPr>
              <a:xfrm>
                <a:off x="1044575" y="289306"/>
                <a:ext cx="46864" cy="426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4886"/>
                    </a:moveTo>
                    <a:lnTo>
                      <a:pt x="17795" y="0"/>
                    </a:lnTo>
                    <a:lnTo>
                      <a:pt x="0" y="16714"/>
                    </a:lnTo>
                    <a:lnTo>
                      <a:pt x="3805" y="21600"/>
                    </a:lnTo>
                    <a:lnTo>
                      <a:pt x="21600" y="4886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99" name="Figura"/>
              <p:cNvSpPr/>
              <p:nvPr/>
            </p:nvSpPr>
            <p:spPr>
              <a:xfrm>
                <a:off x="1112139" y="231394"/>
                <a:ext cx="46864" cy="426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4886"/>
                    </a:moveTo>
                    <a:lnTo>
                      <a:pt x="17795" y="0"/>
                    </a:lnTo>
                    <a:lnTo>
                      <a:pt x="0" y="16779"/>
                    </a:lnTo>
                    <a:lnTo>
                      <a:pt x="3805" y="21600"/>
                    </a:lnTo>
                    <a:lnTo>
                      <a:pt x="21600" y="4886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00" name="Figura"/>
              <p:cNvSpPr/>
              <p:nvPr/>
            </p:nvSpPr>
            <p:spPr>
              <a:xfrm>
                <a:off x="1179576" y="173609"/>
                <a:ext cx="46864" cy="426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4886"/>
                    </a:moveTo>
                    <a:lnTo>
                      <a:pt x="17795" y="0"/>
                    </a:lnTo>
                    <a:lnTo>
                      <a:pt x="0" y="16714"/>
                    </a:lnTo>
                    <a:lnTo>
                      <a:pt x="3805" y="21600"/>
                    </a:lnTo>
                    <a:lnTo>
                      <a:pt x="21600" y="4886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01" name="Figura"/>
              <p:cNvSpPr/>
              <p:nvPr/>
            </p:nvSpPr>
            <p:spPr>
              <a:xfrm>
                <a:off x="1247140" y="115697"/>
                <a:ext cx="46864" cy="426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4886"/>
                    </a:moveTo>
                    <a:lnTo>
                      <a:pt x="17795" y="0"/>
                    </a:lnTo>
                    <a:lnTo>
                      <a:pt x="0" y="16714"/>
                    </a:lnTo>
                    <a:lnTo>
                      <a:pt x="3805" y="21600"/>
                    </a:lnTo>
                    <a:lnTo>
                      <a:pt x="21600" y="4886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02" name="Figura"/>
              <p:cNvSpPr/>
              <p:nvPr/>
            </p:nvSpPr>
            <p:spPr>
              <a:xfrm>
                <a:off x="1314577" y="57912"/>
                <a:ext cx="46864" cy="426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4821"/>
                    </a:moveTo>
                    <a:lnTo>
                      <a:pt x="17795" y="0"/>
                    </a:lnTo>
                    <a:lnTo>
                      <a:pt x="0" y="16714"/>
                    </a:lnTo>
                    <a:lnTo>
                      <a:pt x="3805" y="21600"/>
                    </a:lnTo>
                    <a:lnTo>
                      <a:pt x="21600" y="4821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03" name="Figura"/>
              <p:cNvSpPr/>
              <p:nvPr/>
            </p:nvSpPr>
            <p:spPr>
              <a:xfrm>
                <a:off x="1382141" y="0"/>
                <a:ext cx="46864" cy="426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4886"/>
                    </a:moveTo>
                    <a:lnTo>
                      <a:pt x="17737" y="0"/>
                    </a:lnTo>
                    <a:lnTo>
                      <a:pt x="0" y="16714"/>
                    </a:lnTo>
                    <a:lnTo>
                      <a:pt x="3805" y="21600"/>
                    </a:lnTo>
                    <a:lnTo>
                      <a:pt x="21600" y="4886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04" name="Figura"/>
              <p:cNvSpPr/>
              <p:nvPr/>
            </p:nvSpPr>
            <p:spPr>
              <a:xfrm>
                <a:off x="905002" y="486283"/>
                <a:ext cx="1468249" cy="367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0429"/>
                    </a:moveTo>
                    <a:lnTo>
                      <a:pt x="21456" y="19952"/>
                    </a:lnTo>
                    <a:lnTo>
                      <a:pt x="20636" y="17237"/>
                    </a:lnTo>
                    <a:lnTo>
                      <a:pt x="20530" y="19051"/>
                    </a:lnTo>
                    <a:lnTo>
                      <a:pt x="41" y="0"/>
                    </a:lnTo>
                    <a:lnTo>
                      <a:pt x="0" y="731"/>
                    </a:lnTo>
                    <a:lnTo>
                      <a:pt x="20488" y="19783"/>
                    </a:lnTo>
                    <a:lnTo>
                      <a:pt x="20382" y="21600"/>
                    </a:lnTo>
                    <a:lnTo>
                      <a:pt x="21600" y="20429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2307" name="object 79"/>
          <p:cNvSpPr txBox="1"/>
          <p:nvPr/>
        </p:nvSpPr>
        <p:spPr>
          <a:xfrm>
            <a:off x="7108063" y="462406"/>
            <a:ext cx="2211705" cy="246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27940" indent="12700">
              <a:spcBef>
                <a:spcPts val="100"/>
              </a:spcBef>
              <a:defRPr spc="-5" sz="1200">
                <a:solidFill>
                  <a:srgbClr val="FFFFFF"/>
                </a:solidFill>
              </a:defRPr>
            </a:pPr>
            <a:r>
              <a:t>SIN</a:t>
            </a:r>
            <a:r>
              <a:rPr spc="-15"/>
              <a:t> </a:t>
            </a:r>
            <a:r>
              <a:t>MARCAJE</a:t>
            </a:r>
            <a:r>
              <a:rPr spc="10"/>
              <a:t> </a:t>
            </a:r>
            <a:r>
              <a:t>CERCA,</a:t>
            </a:r>
            <a:r>
              <a:rPr spc="15"/>
              <a:t> </a:t>
            </a:r>
            <a:r>
              <a:rPr spc="0">
                <a:solidFill>
                  <a:srgbClr val="FF0000"/>
                </a:solidFill>
              </a:rPr>
              <a:t>ENVÍO </a:t>
            </a:r>
            <a:r>
              <a:rPr spc="5">
                <a:solidFill>
                  <a:srgbClr val="FF0000"/>
                </a:solidFill>
              </a:rPr>
              <a:t> </a:t>
            </a:r>
            <a:r>
              <a:rPr spc="-10">
                <a:solidFill>
                  <a:srgbClr val="FF0000"/>
                </a:solidFill>
              </a:rPr>
              <a:t>DIRECTO</a:t>
            </a:r>
            <a:r>
              <a:rPr spc="5">
                <a:solidFill>
                  <a:srgbClr val="FF0000"/>
                </a:solidFill>
              </a:rPr>
              <a:t> </a:t>
            </a:r>
            <a:r>
              <a:rPr spc="0">
                <a:solidFill>
                  <a:srgbClr val="FF0000"/>
                </a:solidFill>
              </a:rPr>
              <a:t>A </a:t>
            </a:r>
            <a:r>
              <a:rPr spc="-20">
                <a:solidFill>
                  <a:srgbClr val="FF0000"/>
                </a:solidFill>
              </a:rPr>
              <a:t>LATERAL</a:t>
            </a:r>
            <a:r>
              <a:rPr>
                <a:solidFill>
                  <a:srgbClr val="FF0000"/>
                </a:solidFill>
              </a:rPr>
              <a:t> </a:t>
            </a:r>
            <a:r>
              <a:rPr spc="0">
                <a:solidFill>
                  <a:srgbClr val="FF0000"/>
                </a:solidFill>
              </a:rPr>
              <a:t>DEL</a:t>
            </a:r>
            <a:r>
              <a:rPr spc="-10"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LADO </a:t>
            </a:r>
            <a:r>
              <a:rPr spc="0"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H</a:t>
            </a:r>
            <a:r>
              <a:rPr spc="0">
                <a:solidFill>
                  <a:srgbClr val="FF0000"/>
                </a:solidFill>
              </a:rPr>
              <a:t>Á</a:t>
            </a:r>
            <a:r>
              <a:rPr>
                <a:solidFill>
                  <a:srgbClr val="FF0000"/>
                </a:solidFill>
              </a:rPr>
              <a:t>B</a:t>
            </a:r>
            <a:r>
              <a:rPr spc="0">
                <a:solidFill>
                  <a:srgbClr val="FF0000"/>
                </a:solidFill>
              </a:rPr>
              <a:t>IL</a:t>
            </a:r>
            <a:r>
              <a:rPr spc="10">
                <a:solidFill>
                  <a:srgbClr val="FF0000"/>
                </a:solidFill>
              </a:rPr>
              <a:t> </a:t>
            </a:r>
            <a:r>
              <a:rPr spc="-80"/>
              <a:t>P</a:t>
            </a:r>
            <a:r>
              <a:rPr spc="0"/>
              <a:t>ARA R</a:t>
            </a:r>
            <a:r>
              <a:rPr spc="-15"/>
              <a:t>E</a:t>
            </a:r>
            <a:r>
              <a:t>C</a:t>
            </a:r>
            <a:r>
              <a:rPr spc="0"/>
              <a:t>I</a:t>
            </a:r>
            <a:r>
              <a:rPr spc="-10"/>
              <a:t>B</a:t>
            </a:r>
            <a:r>
              <a:rPr spc="0"/>
              <a:t>IR</a:t>
            </a:r>
            <a:r>
              <a:t> </a:t>
            </a:r>
            <a:r>
              <a:rPr spc="-145"/>
              <a:t>Y</a:t>
            </a:r>
            <a:r>
              <a:rPr spc="0"/>
              <a:t>, </a:t>
            </a:r>
            <a:r>
              <a:t>E</a:t>
            </a:r>
            <a:r>
              <a:rPr spc="0"/>
              <a:t>N</a:t>
            </a:r>
            <a:r>
              <a:t> C</a:t>
            </a:r>
            <a:r>
              <a:rPr spc="0"/>
              <a:t>ASO</a:t>
            </a:r>
            <a:r>
              <a:rPr spc="15"/>
              <a:t> </a:t>
            </a:r>
            <a:r>
              <a:rPr spc="0"/>
              <a:t>DE  </a:t>
            </a:r>
            <a:r>
              <a:rPr spc="-20"/>
              <a:t>ESPACIO, </a:t>
            </a:r>
            <a:r>
              <a:t>CONDUCIR</a:t>
            </a:r>
            <a:r>
              <a:rPr spc="-15"/>
              <a:t> </a:t>
            </a:r>
            <a:r>
              <a:rPr spc="-20"/>
              <a:t>PARA</a:t>
            </a:r>
            <a:r>
              <a:t> BUSCAR </a:t>
            </a:r>
            <a:r>
              <a:rPr spc="-254"/>
              <a:t> </a:t>
            </a:r>
            <a:r>
              <a:t>LA PROFUNDIDAD </a:t>
            </a:r>
            <a:r>
              <a:rPr spc="-10"/>
              <a:t>CON </a:t>
            </a:r>
            <a:r>
              <a:t> DELANTEROS,</a:t>
            </a:r>
            <a:r>
              <a:rPr spc="-10"/>
              <a:t> </a:t>
            </a:r>
            <a:r>
              <a:rPr spc="-15"/>
              <a:t>O,</a:t>
            </a:r>
            <a:r>
              <a:t> </a:t>
            </a:r>
            <a:r>
              <a:rPr spc="-10"/>
              <a:t>PROLONGAR </a:t>
            </a:r>
            <a:r>
              <a:t> HACIA</a:t>
            </a:r>
            <a:r>
              <a:rPr spc="5"/>
              <a:t> </a:t>
            </a:r>
            <a:r>
              <a:rPr spc="-10"/>
              <a:t>ELLOS</a:t>
            </a:r>
            <a:r>
              <a:t> BUSCANDO</a:t>
            </a:r>
            <a:r>
              <a:rPr spc="5"/>
              <a:t> </a:t>
            </a:r>
            <a:r>
              <a:t>LA </a:t>
            </a:r>
            <a:r>
              <a:rPr spc="0"/>
              <a:t> </a:t>
            </a:r>
            <a:r>
              <a:t>SEGUNDA</a:t>
            </a:r>
            <a:r>
              <a:rPr spc="0"/>
              <a:t> </a:t>
            </a:r>
            <a:r>
              <a:t>ACCIÓN.</a:t>
            </a:r>
          </a:p>
          <a:p>
            <a:pPr>
              <a:defRPr sz="1100"/>
            </a:pPr>
          </a:p>
          <a:p>
            <a:pPr marR="5080" indent="12700">
              <a:defRPr spc="-5" sz="1200">
                <a:solidFill>
                  <a:srgbClr val="FFFFFF"/>
                </a:solidFill>
              </a:defRPr>
            </a:pPr>
            <a:r>
              <a:t>EN</a:t>
            </a:r>
            <a:r>
              <a:rPr spc="-10"/>
              <a:t> </a:t>
            </a:r>
            <a:r>
              <a:t>CASO</a:t>
            </a:r>
            <a:r>
              <a:rPr spc="10"/>
              <a:t> </a:t>
            </a:r>
            <a:r>
              <a:rPr spc="0"/>
              <a:t>DE </a:t>
            </a:r>
            <a:r>
              <a:t>INTERIORES </a:t>
            </a:r>
            <a:r>
              <a:rPr spc="-10"/>
              <a:t>CON </a:t>
            </a:r>
            <a:r>
              <a:t> MARCAJE</a:t>
            </a:r>
            <a:r>
              <a:rPr spc="10"/>
              <a:t> </a:t>
            </a:r>
            <a:r>
              <a:rPr spc="-10"/>
              <a:t>CERCANO,</a:t>
            </a:r>
            <a:r>
              <a:rPr spc="0"/>
              <a:t> </a:t>
            </a:r>
            <a:r>
              <a:rPr spc="0">
                <a:solidFill>
                  <a:srgbClr val="001F5F"/>
                </a:solidFill>
              </a:rPr>
              <a:t>ENVÍO </a:t>
            </a:r>
            <a:r>
              <a:rPr spc="5">
                <a:solidFill>
                  <a:srgbClr val="001F5F"/>
                </a:solidFill>
              </a:rPr>
              <a:t> </a:t>
            </a:r>
            <a:r>
              <a:rPr spc="-10">
                <a:solidFill>
                  <a:srgbClr val="001F5F"/>
                </a:solidFill>
              </a:rPr>
              <a:t>DIRECTO </a:t>
            </a:r>
            <a:r>
              <a:rPr>
                <a:solidFill>
                  <a:srgbClr val="001F5F"/>
                </a:solidFill>
              </a:rPr>
              <a:t>HACIA DELANTEROS </a:t>
            </a:r>
            <a:r>
              <a:rPr spc="-20"/>
              <a:t>PARA </a:t>
            </a:r>
            <a:r>
              <a:rPr spc="-260"/>
              <a:t> </a:t>
            </a:r>
            <a:r>
              <a:rPr spc="-10"/>
              <a:t>PROLONGACIÓN</a:t>
            </a:r>
            <a:r>
              <a:rPr spc="25"/>
              <a:t> </a:t>
            </a:r>
            <a:r>
              <a:rPr spc="0"/>
              <a:t>Y </a:t>
            </a:r>
            <a:r>
              <a:rPr spc="-40"/>
              <a:t>ATAQUE</a:t>
            </a:r>
            <a:r>
              <a:rPr spc="20"/>
              <a:t> </a:t>
            </a:r>
            <a:r>
              <a:t>DEL</a:t>
            </a:r>
          </a:p>
        </p:txBody>
      </p:sp>
      <p:sp>
        <p:nvSpPr>
          <p:cNvPr id="2308" name="object 80"/>
          <p:cNvSpPr txBox="1"/>
          <p:nvPr/>
        </p:nvSpPr>
        <p:spPr>
          <a:xfrm>
            <a:off x="7108063" y="2840482"/>
            <a:ext cx="19177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pc="-20" sz="1200">
                <a:solidFill>
                  <a:srgbClr val="FFFFFF"/>
                </a:solidFill>
              </a:defRPr>
            </a:pPr>
            <a:r>
              <a:t>ESPACIO </a:t>
            </a:r>
            <a:r>
              <a:rPr spc="0"/>
              <a:t>A </a:t>
            </a:r>
            <a:r>
              <a:rPr spc="-15"/>
              <a:t>ESPALDAS </a:t>
            </a:r>
            <a:r>
              <a:rPr spc="0"/>
              <a:t>DE </a:t>
            </a:r>
            <a:r>
              <a:rPr spc="-5"/>
              <a:t>LÍNEA </a:t>
            </a:r>
            <a:r>
              <a:rPr spc="-260"/>
              <a:t> </a:t>
            </a:r>
            <a:r>
              <a:rPr spc="-10"/>
              <a:t>DEFENSIVA</a:t>
            </a:r>
            <a:r>
              <a:rPr spc="-25"/>
              <a:t> </a:t>
            </a:r>
            <a:r>
              <a:rPr spc="-15"/>
              <a:t>RIVAL.</a:t>
            </a:r>
          </a:p>
        </p:txBody>
      </p:sp>
      <p:pic>
        <p:nvPicPr>
          <p:cNvPr id="2309" name="Imagen" descr="Imagen"/>
          <p:cNvPicPr>
            <a:picLocks noChangeAspect="1"/>
          </p:cNvPicPr>
          <p:nvPr/>
        </p:nvPicPr>
        <p:blipFill>
          <a:blip r:embed="rId37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2310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8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8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object 3"/>
          <p:cNvSpPr txBox="1"/>
          <p:nvPr>
            <p:ph type="title"/>
          </p:nvPr>
        </p:nvSpPr>
        <p:spPr>
          <a:xfrm>
            <a:off x="839215" y="1420189"/>
            <a:ext cx="7708267" cy="1763396"/>
          </a:xfrm>
          <a:prstGeom prst="rect">
            <a:avLst/>
          </a:prstGeom>
        </p:spPr>
        <p:txBody>
          <a:bodyPr/>
          <a:lstStyle/>
          <a:p>
            <a:pPr marR="5080" indent="12700">
              <a:lnSpc>
                <a:spcPts val="6400"/>
              </a:lnSpc>
              <a:spcBef>
                <a:spcPts val="900"/>
              </a:spcBef>
              <a:defRPr spc="-300" sz="6000"/>
            </a:pPr>
            <a:r>
              <a:t>CONSTR</a:t>
            </a:r>
            <a:r>
              <a:rPr spc="-400"/>
              <a:t>U</a:t>
            </a:r>
            <a:r>
              <a:rPr spc="100"/>
              <a:t>CCIÓN</a:t>
            </a:r>
            <a:r>
              <a:rPr spc="-500"/>
              <a:t> </a:t>
            </a:r>
            <a:r>
              <a:rPr spc="-400"/>
              <a:t>DEL  </a:t>
            </a:r>
            <a:r>
              <a:rPr spc="0"/>
              <a:t>JUEGO</a:t>
            </a:r>
          </a:p>
        </p:txBody>
      </p:sp>
      <p:pic>
        <p:nvPicPr>
          <p:cNvPr id="2313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2314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9" name="object 2"/>
          <p:cNvGrpSpPr/>
          <p:nvPr/>
        </p:nvGrpSpPr>
        <p:grpSpPr>
          <a:xfrm>
            <a:off x="2999231" y="3133382"/>
            <a:ext cx="327622" cy="419062"/>
            <a:chOff x="0" y="0"/>
            <a:chExt cx="327621" cy="419061"/>
          </a:xfrm>
        </p:grpSpPr>
        <p:pic>
          <p:nvPicPr>
            <p:cNvPr id="2316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907"/>
              <a:ext cx="327622" cy="336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17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2003" y="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18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40" y="41110"/>
              <a:ext cx="225552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20" name="object 6"/>
          <p:cNvSpPr txBox="1"/>
          <p:nvPr/>
        </p:nvSpPr>
        <p:spPr>
          <a:xfrm>
            <a:off x="3129533" y="3172967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grpSp>
        <p:nvGrpSpPr>
          <p:cNvPr id="2324" name="object 7"/>
          <p:cNvGrpSpPr/>
          <p:nvPr/>
        </p:nvGrpSpPr>
        <p:grpSpPr>
          <a:xfrm>
            <a:off x="10017252" y="3168331"/>
            <a:ext cx="327622" cy="338392"/>
            <a:chOff x="0" y="0"/>
            <a:chExt cx="327621" cy="338390"/>
          </a:xfrm>
        </p:grpSpPr>
        <p:pic>
          <p:nvPicPr>
            <p:cNvPr id="2321" name="object 8" descr="object 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-1"/>
              <a:ext cx="327623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22" name="object 9" descr="object 9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479" y="32041"/>
              <a:ext cx="266751" cy="30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23" name="object 10" descr="object 10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3339" y="15303"/>
              <a:ext cx="225553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25" name="object 11"/>
          <p:cNvSpPr txBox="1"/>
          <p:nvPr/>
        </p:nvSpPr>
        <p:spPr>
          <a:xfrm>
            <a:off x="10147806" y="3240024"/>
            <a:ext cx="742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z="7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grpSp>
        <p:nvGrpSpPr>
          <p:cNvPr id="2447" name="object 12"/>
          <p:cNvGrpSpPr/>
          <p:nvPr/>
        </p:nvGrpSpPr>
        <p:grpSpPr>
          <a:xfrm>
            <a:off x="5442203" y="346835"/>
            <a:ext cx="3704819" cy="5553596"/>
            <a:chOff x="0" y="0"/>
            <a:chExt cx="3704817" cy="5553595"/>
          </a:xfrm>
        </p:grpSpPr>
        <p:pic>
          <p:nvPicPr>
            <p:cNvPr id="2326" name="object 13" descr="object 1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236976" y="2672144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27" name="object 14" descr="object 14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270504" y="2705736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28" name="object 15" descr="object 15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262883" y="2698115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29" name="object 16" descr="object 16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07847" y="3859365"/>
              <a:ext cx="190424" cy="2042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30" name="object 17"/>
            <p:cNvSpPr/>
            <p:nvPr/>
          </p:nvSpPr>
          <p:spPr>
            <a:xfrm>
              <a:off x="341376" y="3892931"/>
              <a:ext cx="73153" cy="86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6597" y="848"/>
                  </a:lnTo>
                  <a:lnTo>
                    <a:pt x="3164" y="3162"/>
                  </a:lnTo>
                  <a:lnTo>
                    <a:pt x="849" y="6595"/>
                  </a:lnTo>
                  <a:lnTo>
                    <a:pt x="0" y="10800"/>
                  </a:lnTo>
                  <a:lnTo>
                    <a:pt x="849" y="15005"/>
                  </a:lnTo>
                  <a:lnTo>
                    <a:pt x="3164" y="18438"/>
                  </a:lnTo>
                  <a:lnTo>
                    <a:pt x="6597" y="20752"/>
                  </a:lnTo>
                  <a:lnTo>
                    <a:pt x="10800" y="21600"/>
                  </a:lnTo>
                  <a:lnTo>
                    <a:pt x="15003" y="20752"/>
                  </a:lnTo>
                  <a:lnTo>
                    <a:pt x="18436" y="18438"/>
                  </a:lnTo>
                  <a:lnTo>
                    <a:pt x="20751" y="15005"/>
                  </a:lnTo>
                  <a:lnTo>
                    <a:pt x="21600" y="10800"/>
                  </a:lnTo>
                  <a:lnTo>
                    <a:pt x="20751" y="6595"/>
                  </a:lnTo>
                  <a:lnTo>
                    <a:pt x="18436" y="3162"/>
                  </a:lnTo>
                  <a:lnTo>
                    <a:pt x="15003" y="84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31" name="object 18"/>
            <p:cNvSpPr/>
            <p:nvPr/>
          </p:nvSpPr>
          <p:spPr>
            <a:xfrm>
              <a:off x="341376" y="3892931"/>
              <a:ext cx="73153" cy="86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5"/>
                  </a:lnTo>
                  <a:lnTo>
                    <a:pt x="3164" y="3162"/>
                  </a:lnTo>
                  <a:lnTo>
                    <a:pt x="6597" y="848"/>
                  </a:lnTo>
                  <a:lnTo>
                    <a:pt x="10800" y="0"/>
                  </a:lnTo>
                  <a:lnTo>
                    <a:pt x="15003" y="848"/>
                  </a:lnTo>
                  <a:lnTo>
                    <a:pt x="18436" y="3162"/>
                  </a:lnTo>
                  <a:lnTo>
                    <a:pt x="20751" y="6595"/>
                  </a:lnTo>
                  <a:lnTo>
                    <a:pt x="21600" y="10800"/>
                  </a:lnTo>
                  <a:lnTo>
                    <a:pt x="20751" y="15005"/>
                  </a:lnTo>
                  <a:lnTo>
                    <a:pt x="18436" y="18438"/>
                  </a:lnTo>
                  <a:lnTo>
                    <a:pt x="15003" y="20752"/>
                  </a:lnTo>
                  <a:lnTo>
                    <a:pt x="10800" y="21600"/>
                  </a:lnTo>
                  <a:lnTo>
                    <a:pt x="6597" y="20752"/>
                  </a:lnTo>
                  <a:lnTo>
                    <a:pt x="3164" y="18438"/>
                  </a:lnTo>
                  <a:lnTo>
                    <a:pt x="849" y="15005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332" name="object 19" descr="object 19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142488" y="942404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33" name="object 20" descr="object 20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176016" y="975995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34" name="object 21" descr="object 21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168395" y="968375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35" name="object 22" descr="object 22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60476" y="191072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36" name="object 23" descr="object 23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94003" y="224664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37" name="object 24" descr="object 24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86383" y="217043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38" name="object 25" descr="object 25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624583" y="3481388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39" name="object 26" descr="object 26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658112" y="3514979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40" name="object 27" descr="object 27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650492" y="3507360"/>
              <a:ext cx="224028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41" name="object 28" descr="object 28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8391" y="3732848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42" name="object 29" descr="object 29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21920" y="3766440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43" name="object 30"/>
            <p:cNvSpPr/>
            <p:nvPr/>
          </p:nvSpPr>
          <p:spPr>
            <a:xfrm>
              <a:off x="121920" y="3766440"/>
              <a:ext cx="208789" cy="220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9"/>
                  </a:lnTo>
                  <a:lnTo>
                    <a:pt x="3163" y="3166"/>
                  </a:lnTo>
                  <a:lnTo>
                    <a:pt x="6596" y="850"/>
                  </a:lnTo>
                  <a:lnTo>
                    <a:pt x="10800" y="0"/>
                  </a:lnTo>
                  <a:lnTo>
                    <a:pt x="15004" y="850"/>
                  </a:lnTo>
                  <a:lnTo>
                    <a:pt x="18437" y="3165"/>
                  </a:lnTo>
                  <a:lnTo>
                    <a:pt x="20751" y="6599"/>
                  </a:lnTo>
                  <a:lnTo>
                    <a:pt x="21600" y="10800"/>
                  </a:lnTo>
                  <a:lnTo>
                    <a:pt x="20751" y="15001"/>
                  </a:lnTo>
                  <a:lnTo>
                    <a:pt x="18437" y="18434"/>
                  </a:lnTo>
                  <a:lnTo>
                    <a:pt x="15004" y="20750"/>
                  </a:lnTo>
                  <a:lnTo>
                    <a:pt x="10800" y="21600"/>
                  </a:lnTo>
                  <a:lnTo>
                    <a:pt x="6596" y="20750"/>
                  </a:lnTo>
                  <a:lnTo>
                    <a:pt x="3163" y="18434"/>
                  </a:lnTo>
                  <a:lnTo>
                    <a:pt x="849" y="15001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344" name="object 31" descr="object 31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60476" y="5095367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45" name="object 32" descr="object 32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94003" y="5128896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46" name="object 33" descr="object 33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86383" y="5121275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47" name="object 34" descr="object 34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8391" y="154286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48" name="object 35" descr="object 35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21920" y="1576451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49" name="object 36" descr="object 36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4300" y="1568831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50" name="object 37" descr="object 37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636776" y="191634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51" name="object 38" descr="object 38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670304" y="1949831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52" name="object 39" descr="object 39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662683" y="1942211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53" name="object 40" descr="object 40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63168" y="271339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54" name="object 41" descr="object 41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996695" y="2746883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55" name="object 42" descr="object 42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89076" y="2739264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56" name="object 43" descr="object 43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378707" y="191634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57" name="object 44" descr="object 44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412236" y="1949831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58" name="object 45" descr="object 45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404616" y="1942211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59" name="object 46" descr="object 46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378707" y="335804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60" name="object 47" descr="object 47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412236" y="3391535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61" name="object 48" descr="object 48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404616" y="3383916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62" name="object 49" descr="object 49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078479" y="460620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63" name="object 50" descr="object 50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112007" y="4639691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64" name="object 51" descr="object 51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104388" y="4632072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65" name="object 52" descr="object 52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976628" y="191634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66" name="object 53" descr="object 53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010155" y="1949831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67" name="object 54" descr="object 54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002536" y="1942211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68" name="object 55" descr="object 55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976628" y="3481388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69" name="object 56" descr="object 56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010155" y="3514979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70" name="object 57" descr="object 57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002536" y="3507360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71" name="object 58" descr="object 58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245107" y="60265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72" name="object 59" descr="object 59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278636" y="636143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73" name="object 60" descr="object 60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271015" y="628524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74" name="object 61" descr="object 61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33983" y="337176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75" name="object 62" descr="object 62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67512" y="3405252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76" name="object 63" descr="object 63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59891" y="3397631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77" name="object 64" descr="object 64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500883" y="267224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78" name="object 65" descr="object 65"/>
            <p:cNvPicPr>
              <a:picLocks noChangeAspect="1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534412" y="2705736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79" name="object 66" descr="object 66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526792" y="2698115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80" name="object 67" descr="object 67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275588" y="449037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81" name="object 68" descr="object 68"/>
            <p:cNvPicPr>
              <a:picLocks noChangeAspect="1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309115" y="4523867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82" name="object 69" descr="object 69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301495" y="4516247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83" name="object 70" descr="object 70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790443" y="105528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84" name="object 71" descr="object 71"/>
            <p:cNvPicPr>
              <a:picLocks noChangeAspect="1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823971" y="1088772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85" name="object 72" descr="object 72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816352" y="1081151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86" name="object 73" descr="object 7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828543" y="4269296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87" name="object 74" descr="object 74"/>
            <p:cNvPicPr>
              <a:picLocks noChangeAspect="1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862071" y="4302887"/>
              <a:ext cx="208789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88" name="object 75" descr="object 75"/>
            <p:cNvPicPr>
              <a:picLocks noChangeAspect="1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854452" y="4295267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89" name="object 76"/>
            <p:cNvSpPr/>
            <p:nvPr/>
          </p:nvSpPr>
          <p:spPr>
            <a:xfrm>
              <a:off x="783336" y="2525903"/>
              <a:ext cx="594362" cy="644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17" y="9204"/>
                  </a:lnTo>
                  <a:lnTo>
                    <a:pt x="457" y="7680"/>
                  </a:lnTo>
                  <a:lnTo>
                    <a:pt x="1004" y="6246"/>
                  </a:lnTo>
                  <a:lnTo>
                    <a:pt x="1740" y="4919"/>
                  </a:lnTo>
                  <a:lnTo>
                    <a:pt x="2650" y="3714"/>
                  </a:lnTo>
                  <a:lnTo>
                    <a:pt x="3715" y="2649"/>
                  </a:lnTo>
                  <a:lnTo>
                    <a:pt x="4920" y="1740"/>
                  </a:lnTo>
                  <a:lnTo>
                    <a:pt x="6248" y="1004"/>
                  </a:lnTo>
                  <a:lnTo>
                    <a:pt x="7681" y="457"/>
                  </a:lnTo>
                  <a:lnTo>
                    <a:pt x="9204" y="117"/>
                  </a:lnTo>
                  <a:lnTo>
                    <a:pt x="10800" y="0"/>
                  </a:lnTo>
                  <a:lnTo>
                    <a:pt x="12396" y="117"/>
                  </a:lnTo>
                  <a:lnTo>
                    <a:pt x="13919" y="457"/>
                  </a:lnTo>
                  <a:lnTo>
                    <a:pt x="15352" y="1004"/>
                  </a:lnTo>
                  <a:lnTo>
                    <a:pt x="16680" y="1740"/>
                  </a:lnTo>
                  <a:lnTo>
                    <a:pt x="17885" y="2649"/>
                  </a:lnTo>
                  <a:lnTo>
                    <a:pt x="18950" y="3714"/>
                  </a:lnTo>
                  <a:lnTo>
                    <a:pt x="19860" y="4919"/>
                  </a:lnTo>
                  <a:lnTo>
                    <a:pt x="20596" y="6246"/>
                  </a:lnTo>
                  <a:lnTo>
                    <a:pt x="21143" y="7680"/>
                  </a:lnTo>
                  <a:lnTo>
                    <a:pt x="21483" y="9204"/>
                  </a:lnTo>
                  <a:lnTo>
                    <a:pt x="21600" y="10800"/>
                  </a:lnTo>
                  <a:lnTo>
                    <a:pt x="21483" y="12396"/>
                  </a:lnTo>
                  <a:lnTo>
                    <a:pt x="21143" y="13920"/>
                  </a:lnTo>
                  <a:lnTo>
                    <a:pt x="20596" y="15354"/>
                  </a:lnTo>
                  <a:lnTo>
                    <a:pt x="19860" y="16681"/>
                  </a:lnTo>
                  <a:lnTo>
                    <a:pt x="18950" y="17886"/>
                  </a:lnTo>
                  <a:lnTo>
                    <a:pt x="17885" y="18951"/>
                  </a:lnTo>
                  <a:lnTo>
                    <a:pt x="16680" y="19860"/>
                  </a:lnTo>
                  <a:lnTo>
                    <a:pt x="15352" y="20596"/>
                  </a:lnTo>
                  <a:lnTo>
                    <a:pt x="13919" y="21143"/>
                  </a:lnTo>
                  <a:lnTo>
                    <a:pt x="12396" y="21483"/>
                  </a:lnTo>
                  <a:lnTo>
                    <a:pt x="10800" y="21600"/>
                  </a:lnTo>
                  <a:lnTo>
                    <a:pt x="9204" y="21483"/>
                  </a:lnTo>
                  <a:lnTo>
                    <a:pt x="7681" y="21143"/>
                  </a:lnTo>
                  <a:lnTo>
                    <a:pt x="6248" y="20596"/>
                  </a:lnTo>
                  <a:lnTo>
                    <a:pt x="4920" y="19860"/>
                  </a:lnTo>
                  <a:lnTo>
                    <a:pt x="3715" y="18951"/>
                  </a:lnTo>
                  <a:lnTo>
                    <a:pt x="2650" y="17886"/>
                  </a:lnTo>
                  <a:lnTo>
                    <a:pt x="1740" y="16681"/>
                  </a:lnTo>
                  <a:lnTo>
                    <a:pt x="1004" y="15354"/>
                  </a:lnTo>
                  <a:lnTo>
                    <a:pt x="457" y="13920"/>
                  </a:lnTo>
                  <a:lnTo>
                    <a:pt x="117" y="12396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grpSp>
          <p:nvGrpSpPr>
            <p:cNvPr id="2432" name="object 78"/>
            <p:cNvGrpSpPr/>
            <p:nvPr/>
          </p:nvGrpSpPr>
          <p:grpSpPr>
            <a:xfrm>
              <a:off x="1001776" y="-1"/>
              <a:ext cx="1860679" cy="5553597"/>
              <a:chOff x="0" y="0"/>
              <a:chExt cx="1860678" cy="5553595"/>
            </a:xfrm>
          </p:grpSpPr>
          <p:sp>
            <p:nvSpPr>
              <p:cNvPr id="2390" name="Figura"/>
              <p:cNvSpPr/>
              <p:nvPr/>
            </p:nvSpPr>
            <p:spPr>
              <a:xfrm>
                <a:off x="0" y="5232400"/>
                <a:ext cx="52198" cy="202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8246"/>
                    </a:moveTo>
                    <a:lnTo>
                      <a:pt x="841" y="0"/>
                    </a:lnTo>
                    <a:lnTo>
                      <a:pt x="0" y="13301"/>
                    </a:lnTo>
                    <a:lnTo>
                      <a:pt x="20812" y="21600"/>
                    </a:lnTo>
                    <a:lnTo>
                      <a:pt x="21600" y="8246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91" name="Figura"/>
              <p:cNvSpPr/>
              <p:nvPr/>
            </p:nvSpPr>
            <p:spPr>
              <a:xfrm>
                <a:off x="0" y="319786"/>
                <a:ext cx="52198" cy="20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2960"/>
                    </a:moveTo>
                    <a:lnTo>
                      <a:pt x="20707" y="0"/>
                    </a:lnTo>
                    <a:lnTo>
                      <a:pt x="0" y="8640"/>
                    </a:lnTo>
                    <a:lnTo>
                      <a:pt x="841" y="21600"/>
                    </a:lnTo>
                    <a:lnTo>
                      <a:pt x="21600" y="1296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92" name="Figura"/>
              <p:cNvSpPr/>
              <p:nvPr/>
            </p:nvSpPr>
            <p:spPr>
              <a:xfrm>
                <a:off x="87617" y="305181"/>
                <a:ext cx="52198" cy="20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2960"/>
                    </a:moveTo>
                    <a:lnTo>
                      <a:pt x="20765" y="0"/>
                    </a:lnTo>
                    <a:lnTo>
                      <a:pt x="0" y="8640"/>
                    </a:lnTo>
                    <a:lnTo>
                      <a:pt x="899" y="21600"/>
                    </a:lnTo>
                    <a:lnTo>
                      <a:pt x="21600" y="1296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93" name="Figura"/>
              <p:cNvSpPr/>
              <p:nvPr/>
            </p:nvSpPr>
            <p:spPr>
              <a:xfrm>
                <a:off x="87884" y="5246001"/>
                <a:ext cx="52185" cy="20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8279"/>
                    </a:moveTo>
                    <a:lnTo>
                      <a:pt x="789" y="0"/>
                    </a:lnTo>
                    <a:lnTo>
                      <a:pt x="0" y="13321"/>
                    </a:lnTo>
                    <a:lnTo>
                      <a:pt x="20764" y="21600"/>
                    </a:lnTo>
                    <a:lnTo>
                      <a:pt x="21600" y="8279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94" name="Figura"/>
              <p:cNvSpPr/>
              <p:nvPr/>
            </p:nvSpPr>
            <p:spPr>
              <a:xfrm>
                <a:off x="175387" y="290576"/>
                <a:ext cx="52198" cy="20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2960"/>
                    </a:moveTo>
                    <a:lnTo>
                      <a:pt x="20707" y="0"/>
                    </a:lnTo>
                    <a:lnTo>
                      <a:pt x="0" y="8640"/>
                    </a:lnTo>
                    <a:lnTo>
                      <a:pt x="841" y="21600"/>
                    </a:lnTo>
                    <a:lnTo>
                      <a:pt x="21600" y="1296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95" name="Figura"/>
              <p:cNvSpPr/>
              <p:nvPr/>
            </p:nvSpPr>
            <p:spPr>
              <a:xfrm>
                <a:off x="175768" y="5259654"/>
                <a:ext cx="52071" cy="20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8279"/>
                    </a:moveTo>
                    <a:lnTo>
                      <a:pt x="790" y="0"/>
                    </a:lnTo>
                    <a:lnTo>
                      <a:pt x="0" y="13322"/>
                    </a:lnTo>
                    <a:lnTo>
                      <a:pt x="20810" y="21600"/>
                    </a:lnTo>
                    <a:lnTo>
                      <a:pt x="21600" y="8279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96" name="Figura"/>
              <p:cNvSpPr/>
              <p:nvPr/>
            </p:nvSpPr>
            <p:spPr>
              <a:xfrm>
                <a:off x="263017" y="275971"/>
                <a:ext cx="52198" cy="20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2960"/>
                    </a:moveTo>
                    <a:lnTo>
                      <a:pt x="20759" y="0"/>
                    </a:lnTo>
                    <a:lnTo>
                      <a:pt x="0" y="8640"/>
                    </a:lnTo>
                    <a:lnTo>
                      <a:pt x="893" y="21600"/>
                    </a:lnTo>
                    <a:lnTo>
                      <a:pt x="21600" y="1296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97" name="Figura"/>
              <p:cNvSpPr/>
              <p:nvPr/>
            </p:nvSpPr>
            <p:spPr>
              <a:xfrm>
                <a:off x="263525" y="5273306"/>
                <a:ext cx="52198" cy="20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8279"/>
                    </a:moveTo>
                    <a:lnTo>
                      <a:pt x="841" y="0"/>
                    </a:lnTo>
                    <a:lnTo>
                      <a:pt x="0" y="13321"/>
                    </a:lnTo>
                    <a:lnTo>
                      <a:pt x="20812" y="21600"/>
                    </a:lnTo>
                    <a:lnTo>
                      <a:pt x="21600" y="8279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98" name="Figura"/>
              <p:cNvSpPr/>
              <p:nvPr/>
            </p:nvSpPr>
            <p:spPr>
              <a:xfrm>
                <a:off x="350774" y="261366"/>
                <a:ext cx="52198" cy="20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2960"/>
                    </a:moveTo>
                    <a:lnTo>
                      <a:pt x="20707" y="0"/>
                    </a:lnTo>
                    <a:lnTo>
                      <a:pt x="0" y="8640"/>
                    </a:lnTo>
                    <a:lnTo>
                      <a:pt x="841" y="21600"/>
                    </a:lnTo>
                    <a:lnTo>
                      <a:pt x="21600" y="1296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99" name="Figura"/>
              <p:cNvSpPr/>
              <p:nvPr/>
            </p:nvSpPr>
            <p:spPr>
              <a:xfrm>
                <a:off x="351409" y="5286959"/>
                <a:ext cx="52198" cy="20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8279"/>
                    </a:moveTo>
                    <a:lnTo>
                      <a:pt x="788" y="0"/>
                    </a:lnTo>
                    <a:lnTo>
                      <a:pt x="0" y="13322"/>
                    </a:lnTo>
                    <a:lnTo>
                      <a:pt x="20759" y="21600"/>
                    </a:lnTo>
                    <a:lnTo>
                      <a:pt x="21600" y="8279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00" name="Figura"/>
              <p:cNvSpPr/>
              <p:nvPr/>
            </p:nvSpPr>
            <p:spPr>
              <a:xfrm>
                <a:off x="438404" y="246761"/>
                <a:ext cx="52198" cy="208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3039"/>
                    </a:moveTo>
                    <a:lnTo>
                      <a:pt x="20759" y="0"/>
                    </a:lnTo>
                    <a:lnTo>
                      <a:pt x="0" y="8693"/>
                    </a:lnTo>
                    <a:lnTo>
                      <a:pt x="893" y="21600"/>
                    </a:lnTo>
                    <a:lnTo>
                      <a:pt x="21600" y="13039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01" name="Figura"/>
              <p:cNvSpPr/>
              <p:nvPr/>
            </p:nvSpPr>
            <p:spPr>
              <a:xfrm>
                <a:off x="439293" y="5300611"/>
                <a:ext cx="52071" cy="20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8279"/>
                    </a:moveTo>
                    <a:lnTo>
                      <a:pt x="790" y="0"/>
                    </a:lnTo>
                    <a:lnTo>
                      <a:pt x="0" y="13321"/>
                    </a:lnTo>
                    <a:lnTo>
                      <a:pt x="20810" y="21600"/>
                    </a:lnTo>
                    <a:lnTo>
                      <a:pt x="21600" y="8279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02" name="Figura"/>
              <p:cNvSpPr/>
              <p:nvPr/>
            </p:nvSpPr>
            <p:spPr>
              <a:xfrm>
                <a:off x="526161" y="232156"/>
                <a:ext cx="52198" cy="208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3039"/>
                    </a:moveTo>
                    <a:lnTo>
                      <a:pt x="20707" y="0"/>
                    </a:lnTo>
                    <a:lnTo>
                      <a:pt x="0" y="8693"/>
                    </a:lnTo>
                    <a:lnTo>
                      <a:pt x="841" y="21600"/>
                    </a:lnTo>
                    <a:lnTo>
                      <a:pt x="21600" y="13039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03" name="Figura"/>
              <p:cNvSpPr/>
              <p:nvPr/>
            </p:nvSpPr>
            <p:spPr>
              <a:xfrm>
                <a:off x="527050" y="5314264"/>
                <a:ext cx="52198" cy="20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8279"/>
                    </a:moveTo>
                    <a:lnTo>
                      <a:pt x="841" y="0"/>
                    </a:lnTo>
                    <a:lnTo>
                      <a:pt x="0" y="13322"/>
                    </a:lnTo>
                    <a:lnTo>
                      <a:pt x="20812" y="21600"/>
                    </a:lnTo>
                    <a:lnTo>
                      <a:pt x="21600" y="8279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04" name="Figura"/>
              <p:cNvSpPr/>
              <p:nvPr/>
            </p:nvSpPr>
            <p:spPr>
              <a:xfrm>
                <a:off x="613791" y="217551"/>
                <a:ext cx="52198" cy="208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3039"/>
                    </a:moveTo>
                    <a:lnTo>
                      <a:pt x="20759" y="0"/>
                    </a:lnTo>
                    <a:lnTo>
                      <a:pt x="0" y="8693"/>
                    </a:lnTo>
                    <a:lnTo>
                      <a:pt x="893" y="21600"/>
                    </a:lnTo>
                    <a:lnTo>
                      <a:pt x="21600" y="13039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05" name="Figura"/>
              <p:cNvSpPr/>
              <p:nvPr/>
            </p:nvSpPr>
            <p:spPr>
              <a:xfrm>
                <a:off x="614934" y="5327916"/>
                <a:ext cx="52198" cy="20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8279"/>
                    </a:moveTo>
                    <a:lnTo>
                      <a:pt x="841" y="0"/>
                    </a:lnTo>
                    <a:lnTo>
                      <a:pt x="0" y="13321"/>
                    </a:lnTo>
                    <a:lnTo>
                      <a:pt x="20759" y="21600"/>
                    </a:lnTo>
                    <a:lnTo>
                      <a:pt x="21600" y="8279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06" name="Figura"/>
              <p:cNvSpPr/>
              <p:nvPr/>
            </p:nvSpPr>
            <p:spPr>
              <a:xfrm>
                <a:off x="701548" y="202946"/>
                <a:ext cx="52198" cy="208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2907"/>
                    </a:moveTo>
                    <a:lnTo>
                      <a:pt x="20707" y="0"/>
                    </a:lnTo>
                    <a:lnTo>
                      <a:pt x="0" y="8693"/>
                    </a:lnTo>
                    <a:lnTo>
                      <a:pt x="841" y="21600"/>
                    </a:lnTo>
                    <a:lnTo>
                      <a:pt x="21600" y="12907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07" name="Figura"/>
              <p:cNvSpPr/>
              <p:nvPr/>
            </p:nvSpPr>
            <p:spPr>
              <a:xfrm>
                <a:off x="702818" y="5341569"/>
                <a:ext cx="52071" cy="20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8279"/>
                    </a:moveTo>
                    <a:lnTo>
                      <a:pt x="790" y="0"/>
                    </a:lnTo>
                    <a:lnTo>
                      <a:pt x="0" y="13322"/>
                    </a:lnTo>
                    <a:lnTo>
                      <a:pt x="20810" y="21600"/>
                    </a:lnTo>
                    <a:lnTo>
                      <a:pt x="21600" y="8279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08" name="Figura"/>
              <p:cNvSpPr/>
              <p:nvPr/>
            </p:nvSpPr>
            <p:spPr>
              <a:xfrm>
                <a:off x="789178" y="188341"/>
                <a:ext cx="52198" cy="208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2907"/>
                    </a:moveTo>
                    <a:lnTo>
                      <a:pt x="20759" y="0"/>
                    </a:lnTo>
                    <a:lnTo>
                      <a:pt x="0" y="8561"/>
                    </a:lnTo>
                    <a:lnTo>
                      <a:pt x="841" y="21600"/>
                    </a:lnTo>
                    <a:lnTo>
                      <a:pt x="21600" y="12907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09" name="Figura"/>
              <p:cNvSpPr/>
              <p:nvPr/>
            </p:nvSpPr>
            <p:spPr>
              <a:xfrm>
                <a:off x="790702" y="5355221"/>
                <a:ext cx="52071" cy="20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8279"/>
                    </a:moveTo>
                    <a:lnTo>
                      <a:pt x="790" y="0"/>
                    </a:lnTo>
                    <a:lnTo>
                      <a:pt x="0" y="13321"/>
                    </a:lnTo>
                    <a:lnTo>
                      <a:pt x="20810" y="21600"/>
                    </a:lnTo>
                    <a:lnTo>
                      <a:pt x="21600" y="8279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10" name="Figura"/>
              <p:cNvSpPr/>
              <p:nvPr/>
            </p:nvSpPr>
            <p:spPr>
              <a:xfrm>
                <a:off x="876935" y="173736"/>
                <a:ext cx="52198" cy="208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2907"/>
                    </a:moveTo>
                    <a:lnTo>
                      <a:pt x="20707" y="0"/>
                    </a:lnTo>
                    <a:lnTo>
                      <a:pt x="0" y="8561"/>
                    </a:lnTo>
                    <a:lnTo>
                      <a:pt x="841" y="21600"/>
                    </a:lnTo>
                    <a:lnTo>
                      <a:pt x="21600" y="12907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11" name="Figura"/>
              <p:cNvSpPr/>
              <p:nvPr/>
            </p:nvSpPr>
            <p:spPr>
              <a:xfrm>
                <a:off x="878459" y="5368874"/>
                <a:ext cx="52198" cy="203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8274"/>
                    </a:moveTo>
                    <a:lnTo>
                      <a:pt x="841" y="0"/>
                    </a:lnTo>
                    <a:lnTo>
                      <a:pt x="0" y="13314"/>
                    </a:lnTo>
                    <a:lnTo>
                      <a:pt x="20812" y="21600"/>
                    </a:lnTo>
                    <a:lnTo>
                      <a:pt x="21600" y="8274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12" name="Figura"/>
              <p:cNvSpPr/>
              <p:nvPr/>
            </p:nvSpPr>
            <p:spPr>
              <a:xfrm>
                <a:off x="964565" y="159131"/>
                <a:ext cx="52198" cy="208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2907"/>
                    </a:moveTo>
                    <a:lnTo>
                      <a:pt x="20759" y="0"/>
                    </a:lnTo>
                    <a:lnTo>
                      <a:pt x="0" y="8561"/>
                    </a:lnTo>
                    <a:lnTo>
                      <a:pt x="841" y="21600"/>
                    </a:lnTo>
                    <a:lnTo>
                      <a:pt x="21600" y="12907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13" name="Figura"/>
              <p:cNvSpPr/>
              <p:nvPr/>
            </p:nvSpPr>
            <p:spPr>
              <a:xfrm>
                <a:off x="966343" y="5382526"/>
                <a:ext cx="52198" cy="20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8273"/>
                    </a:moveTo>
                    <a:lnTo>
                      <a:pt x="788" y="0"/>
                    </a:lnTo>
                    <a:lnTo>
                      <a:pt x="0" y="13313"/>
                    </a:lnTo>
                    <a:lnTo>
                      <a:pt x="20759" y="21600"/>
                    </a:lnTo>
                    <a:lnTo>
                      <a:pt x="21600" y="8273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14" name="Figura"/>
              <p:cNvSpPr/>
              <p:nvPr/>
            </p:nvSpPr>
            <p:spPr>
              <a:xfrm>
                <a:off x="1052195" y="144399"/>
                <a:ext cx="52198" cy="20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2960"/>
                    </a:moveTo>
                    <a:lnTo>
                      <a:pt x="20759" y="0"/>
                    </a:lnTo>
                    <a:lnTo>
                      <a:pt x="0" y="8640"/>
                    </a:lnTo>
                    <a:lnTo>
                      <a:pt x="893" y="21600"/>
                    </a:lnTo>
                    <a:lnTo>
                      <a:pt x="21600" y="1296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15" name="Figura"/>
              <p:cNvSpPr/>
              <p:nvPr/>
            </p:nvSpPr>
            <p:spPr>
              <a:xfrm>
                <a:off x="1054227" y="5396179"/>
                <a:ext cx="52071" cy="203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8274"/>
                    </a:moveTo>
                    <a:lnTo>
                      <a:pt x="790" y="0"/>
                    </a:lnTo>
                    <a:lnTo>
                      <a:pt x="0" y="13314"/>
                    </a:lnTo>
                    <a:lnTo>
                      <a:pt x="20810" y="21600"/>
                    </a:lnTo>
                    <a:lnTo>
                      <a:pt x="21600" y="8274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16" name="Figura"/>
              <p:cNvSpPr/>
              <p:nvPr/>
            </p:nvSpPr>
            <p:spPr>
              <a:xfrm>
                <a:off x="1139952" y="129794"/>
                <a:ext cx="52198" cy="20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2960"/>
                    </a:moveTo>
                    <a:lnTo>
                      <a:pt x="20707" y="0"/>
                    </a:lnTo>
                    <a:lnTo>
                      <a:pt x="0" y="8640"/>
                    </a:lnTo>
                    <a:lnTo>
                      <a:pt x="841" y="21600"/>
                    </a:lnTo>
                    <a:lnTo>
                      <a:pt x="21600" y="1296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17" name="Figura"/>
              <p:cNvSpPr/>
              <p:nvPr/>
            </p:nvSpPr>
            <p:spPr>
              <a:xfrm>
                <a:off x="1141984" y="5409831"/>
                <a:ext cx="52198" cy="20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8273"/>
                    </a:moveTo>
                    <a:lnTo>
                      <a:pt x="841" y="0"/>
                    </a:lnTo>
                    <a:lnTo>
                      <a:pt x="0" y="13313"/>
                    </a:lnTo>
                    <a:lnTo>
                      <a:pt x="20812" y="21600"/>
                    </a:lnTo>
                    <a:lnTo>
                      <a:pt x="21600" y="8273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18" name="Figura"/>
              <p:cNvSpPr/>
              <p:nvPr/>
            </p:nvSpPr>
            <p:spPr>
              <a:xfrm>
                <a:off x="1227582" y="115189"/>
                <a:ext cx="52198" cy="20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2960"/>
                    </a:moveTo>
                    <a:lnTo>
                      <a:pt x="20759" y="0"/>
                    </a:lnTo>
                    <a:lnTo>
                      <a:pt x="0" y="8640"/>
                    </a:lnTo>
                    <a:lnTo>
                      <a:pt x="893" y="21600"/>
                    </a:lnTo>
                    <a:lnTo>
                      <a:pt x="21600" y="1296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19" name="Figura"/>
              <p:cNvSpPr/>
              <p:nvPr/>
            </p:nvSpPr>
            <p:spPr>
              <a:xfrm>
                <a:off x="1229868" y="5423484"/>
                <a:ext cx="52198" cy="203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8274"/>
                    </a:moveTo>
                    <a:lnTo>
                      <a:pt x="788" y="0"/>
                    </a:lnTo>
                    <a:lnTo>
                      <a:pt x="0" y="13314"/>
                    </a:lnTo>
                    <a:lnTo>
                      <a:pt x="20759" y="21600"/>
                    </a:lnTo>
                    <a:lnTo>
                      <a:pt x="21600" y="8274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20" name="Figura"/>
              <p:cNvSpPr/>
              <p:nvPr/>
            </p:nvSpPr>
            <p:spPr>
              <a:xfrm>
                <a:off x="1315339" y="100584"/>
                <a:ext cx="52198" cy="20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2960"/>
                    </a:moveTo>
                    <a:lnTo>
                      <a:pt x="20707" y="0"/>
                    </a:lnTo>
                    <a:lnTo>
                      <a:pt x="0" y="8640"/>
                    </a:lnTo>
                    <a:lnTo>
                      <a:pt x="841" y="21600"/>
                    </a:lnTo>
                    <a:lnTo>
                      <a:pt x="21600" y="1296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21" name="Figura"/>
              <p:cNvSpPr/>
              <p:nvPr/>
            </p:nvSpPr>
            <p:spPr>
              <a:xfrm>
                <a:off x="1317752" y="5437136"/>
                <a:ext cx="52071" cy="20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8273"/>
                    </a:moveTo>
                    <a:lnTo>
                      <a:pt x="790" y="0"/>
                    </a:lnTo>
                    <a:lnTo>
                      <a:pt x="0" y="13313"/>
                    </a:lnTo>
                    <a:lnTo>
                      <a:pt x="20810" y="21600"/>
                    </a:lnTo>
                    <a:lnTo>
                      <a:pt x="21600" y="8273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22" name="Figura"/>
              <p:cNvSpPr/>
              <p:nvPr/>
            </p:nvSpPr>
            <p:spPr>
              <a:xfrm>
                <a:off x="1402969" y="85979"/>
                <a:ext cx="52198" cy="20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2960"/>
                    </a:moveTo>
                    <a:lnTo>
                      <a:pt x="20759" y="0"/>
                    </a:lnTo>
                    <a:lnTo>
                      <a:pt x="0" y="8640"/>
                    </a:lnTo>
                    <a:lnTo>
                      <a:pt x="893" y="21600"/>
                    </a:lnTo>
                    <a:lnTo>
                      <a:pt x="21600" y="1296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23" name="Figura"/>
              <p:cNvSpPr/>
              <p:nvPr/>
            </p:nvSpPr>
            <p:spPr>
              <a:xfrm>
                <a:off x="1405509" y="5450789"/>
                <a:ext cx="52198" cy="203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8286"/>
                    </a:moveTo>
                    <a:lnTo>
                      <a:pt x="841" y="0"/>
                    </a:lnTo>
                    <a:lnTo>
                      <a:pt x="0" y="13314"/>
                    </a:lnTo>
                    <a:lnTo>
                      <a:pt x="20812" y="21600"/>
                    </a:lnTo>
                    <a:lnTo>
                      <a:pt x="21600" y="8286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24" name="Figura"/>
              <p:cNvSpPr/>
              <p:nvPr/>
            </p:nvSpPr>
            <p:spPr>
              <a:xfrm>
                <a:off x="1490726" y="71374"/>
                <a:ext cx="52198" cy="208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3039"/>
                    </a:moveTo>
                    <a:lnTo>
                      <a:pt x="20707" y="0"/>
                    </a:lnTo>
                    <a:lnTo>
                      <a:pt x="0" y="8693"/>
                    </a:lnTo>
                    <a:lnTo>
                      <a:pt x="841" y="21600"/>
                    </a:lnTo>
                    <a:lnTo>
                      <a:pt x="21600" y="13039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25" name="Figura"/>
              <p:cNvSpPr/>
              <p:nvPr/>
            </p:nvSpPr>
            <p:spPr>
              <a:xfrm>
                <a:off x="1493393" y="5464441"/>
                <a:ext cx="52198" cy="20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8287"/>
                    </a:moveTo>
                    <a:lnTo>
                      <a:pt x="788" y="0"/>
                    </a:lnTo>
                    <a:lnTo>
                      <a:pt x="0" y="13313"/>
                    </a:lnTo>
                    <a:lnTo>
                      <a:pt x="20759" y="21600"/>
                    </a:lnTo>
                    <a:lnTo>
                      <a:pt x="21600" y="8287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26" name="Figura"/>
              <p:cNvSpPr/>
              <p:nvPr/>
            </p:nvSpPr>
            <p:spPr>
              <a:xfrm>
                <a:off x="1578356" y="56769"/>
                <a:ext cx="52198" cy="208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3039"/>
                    </a:moveTo>
                    <a:lnTo>
                      <a:pt x="20759" y="0"/>
                    </a:lnTo>
                    <a:lnTo>
                      <a:pt x="0" y="8693"/>
                    </a:lnTo>
                    <a:lnTo>
                      <a:pt x="893" y="21600"/>
                    </a:lnTo>
                    <a:lnTo>
                      <a:pt x="21600" y="13039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27" name="Figura"/>
              <p:cNvSpPr/>
              <p:nvPr/>
            </p:nvSpPr>
            <p:spPr>
              <a:xfrm>
                <a:off x="1581277" y="5478094"/>
                <a:ext cx="52071" cy="203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8286"/>
                    </a:moveTo>
                    <a:lnTo>
                      <a:pt x="790" y="0"/>
                    </a:lnTo>
                    <a:lnTo>
                      <a:pt x="0" y="13314"/>
                    </a:lnTo>
                    <a:lnTo>
                      <a:pt x="20810" y="21600"/>
                    </a:lnTo>
                    <a:lnTo>
                      <a:pt x="21600" y="8286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28" name="Figura"/>
              <p:cNvSpPr/>
              <p:nvPr/>
            </p:nvSpPr>
            <p:spPr>
              <a:xfrm>
                <a:off x="1666114" y="42164"/>
                <a:ext cx="52198" cy="208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3039"/>
                    </a:moveTo>
                    <a:lnTo>
                      <a:pt x="20707" y="0"/>
                    </a:lnTo>
                    <a:lnTo>
                      <a:pt x="0" y="8693"/>
                    </a:lnTo>
                    <a:lnTo>
                      <a:pt x="841" y="21600"/>
                    </a:lnTo>
                    <a:lnTo>
                      <a:pt x="21600" y="13039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29" name="Figura"/>
              <p:cNvSpPr/>
              <p:nvPr/>
            </p:nvSpPr>
            <p:spPr>
              <a:xfrm>
                <a:off x="1669162" y="5491746"/>
                <a:ext cx="52071" cy="20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8287"/>
                    </a:moveTo>
                    <a:lnTo>
                      <a:pt x="790" y="0"/>
                    </a:lnTo>
                    <a:lnTo>
                      <a:pt x="0" y="13313"/>
                    </a:lnTo>
                    <a:lnTo>
                      <a:pt x="20810" y="21600"/>
                    </a:lnTo>
                    <a:lnTo>
                      <a:pt x="21600" y="8287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30" name="Figura"/>
              <p:cNvSpPr/>
              <p:nvPr/>
            </p:nvSpPr>
            <p:spPr>
              <a:xfrm>
                <a:off x="1753744" y="0"/>
                <a:ext cx="103887" cy="751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188"/>
                    </a:moveTo>
                    <a:lnTo>
                      <a:pt x="4647" y="0"/>
                    </a:lnTo>
                    <a:lnTo>
                      <a:pt x="5735" y="8998"/>
                    </a:lnTo>
                    <a:lnTo>
                      <a:pt x="0" y="10326"/>
                    </a:lnTo>
                    <a:lnTo>
                      <a:pt x="449" y="13901"/>
                    </a:lnTo>
                    <a:lnTo>
                      <a:pt x="6171" y="12602"/>
                    </a:lnTo>
                    <a:lnTo>
                      <a:pt x="7262" y="21600"/>
                    </a:lnTo>
                    <a:lnTo>
                      <a:pt x="20401" y="8392"/>
                    </a:lnTo>
                    <a:lnTo>
                      <a:pt x="21600" y="7188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31" name="Figura"/>
              <p:cNvSpPr/>
              <p:nvPr/>
            </p:nvSpPr>
            <p:spPr>
              <a:xfrm>
                <a:off x="1756919" y="5478297"/>
                <a:ext cx="103760" cy="752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4157"/>
                    </a:moveTo>
                    <a:lnTo>
                      <a:pt x="20579" y="13159"/>
                    </a:lnTo>
                    <a:lnTo>
                      <a:pt x="7138" y="0"/>
                    </a:lnTo>
                    <a:lnTo>
                      <a:pt x="6123" y="8999"/>
                    </a:lnTo>
                    <a:lnTo>
                      <a:pt x="423" y="7774"/>
                    </a:lnTo>
                    <a:lnTo>
                      <a:pt x="0" y="11374"/>
                    </a:lnTo>
                    <a:lnTo>
                      <a:pt x="5719" y="12601"/>
                    </a:lnTo>
                    <a:lnTo>
                      <a:pt x="4706" y="21600"/>
                    </a:lnTo>
                    <a:lnTo>
                      <a:pt x="21600" y="14157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446" name="object 79"/>
            <p:cNvGrpSpPr/>
            <p:nvPr/>
          </p:nvGrpSpPr>
          <p:grpSpPr>
            <a:xfrm>
              <a:off x="-1" y="2780539"/>
              <a:ext cx="997078" cy="82424"/>
              <a:chOff x="0" y="0"/>
              <a:chExt cx="997076" cy="82423"/>
            </a:xfrm>
          </p:grpSpPr>
          <p:sp>
            <p:nvSpPr>
              <p:cNvPr id="2433" name="Figura"/>
              <p:cNvSpPr/>
              <p:nvPr/>
            </p:nvSpPr>
            <p:spPr>
              <a:xfrm>
                <a:off x="945769" y="67690"/>
                <a:ext cx="51308" cy="147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" y="0"/>
                    </a:moveTo>
                    <a:lnTo>
                      <a:pt x="0" y="18619"/>
                    </a:lnTo>
                    <a:lnTo>
                      <a:pt x="21333" y="21600"/>
                    </a:lnTo>
                    <a:lnTo>
                      <a:pt x="21600" y="2981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34" name="Figura"/>
              <p:cNvSpPr/>
              <p:nvPr/>
            </p:nvSpPr>
            <p:spPr>
              <a:xfrm>
                <a:off x="856869" y="64008"/>
                <a:ext cx="51308" cy="14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7" y="0"/>
                    </a:moveTo>
                    <a:lnTo>
                      <a:pt x="0" y="18622"/>
                    </a:lnTo>
                    <a:lnTo>
                      <a:pt x="21387" y="21600"/>
                    </a:lnTo>
                    <a:lnTo>
                      <a:pt x="21600" y="2978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35" name="Figura"/>
              <p:cNvSpPr/>
              <p:nvPr/>
            </p:nvSpPr>
            <p:spPr>
              <a:xfrm>
                <a:off x="768096" y="60325"/>
                <a:ext cx="51309" cy="147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" y="0"/>
                    </a:moveTo>
                    <a:lnTo>
                      <a:pt x="0" y="18621"/>
                    </a:lnTo>
                    <a:lnTo>
                      <a:pt x="21386" y="21600"/>
                    </a:lnTo>
                    <a:lnTo>
                      <a:pt x="21600" y="2979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36" name="Figura"/>
              <p:cNvSpPr/>
              <p:nvPr/>
            </p:nvSpPr>
            <p:spPr>
              <a:xfrm>
                <a:off x="679323" y="56641"/>
                <a:ext cx="51182" cy="147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" y="0"/>
                    </a:moveTo>
                    <a:lnTo>
                      <a:pt x="0" y="18619"/>
                    </a:lnTo>
                    <a:lnTo>
                      <a:pt x="21386" y="21600"/>
                    </a:lnTo>
                    <a:lnTo>
                      <a:pt x="21600" y="3165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37" name="Figura"/>
              <p:cNvSpPr/>
              <p:nvPr/>
            </p:nvSpPr>
            <p:spPr>
              <a:xfrm>
                <a:off x="590423" y="52959"/>
                <a:ext cx="51309" cy="148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" y="0"/>
                    </a:moveTo>
                    <a:lnTo>
                      <a:pt x="0" y="18463"/>
                    </a:lnTo>
                    <a:lnTo>
                      <a:pt x="21386" y="21600"/>
                    </a:lnTo>
                    <a:lnTo>
                      <a:pt x="21600" y="3137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38" name="Figura"/>
              <p:cNvSpPr/>
              <p:nvPr/>
            </p:nvSpPr>
            <p:spPr>
              <a:xfrm>
                <a:off x="501650" y="49275"/>
                <a:ext cx="51309" cy="14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" y="0"/>
                    </a:moveTo>
                    <a:lnTo>
                      <a:pt x="0" y="18460"/>
                    </a:lnTo>
                    <a:lnTo>
                      <a:pt x="21333" y="21600"/>
                    </a:lnTo>
                    <a:lnTo>
                      <a:pt x="21600" y="3140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39" name="Figura"/>
              <p:cNvSpPr/>
              <p:nvPr/>
            </p:nvSpPr>
            <p:spPr>
              <a:xfrm>
                <a:off x="412750" y="45591"/>
                <a:ext cx="51309" cy="14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" y="0"/>
                    </a:moveTo>
                    <a:lnTo>
                      <a:pt x="0" y="18462"/>
                    </a:lnTo>
                    <a:lnTo>
                      <a:pt x="21386" y="21600"/>
                    </a:lnTo>
                    <a:lnTo>
                      <a:pt x="21600" y="3138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40" name="Figura"/>
              <p:cNvSpPr/>
              <p:nvPr/>
            </p:nvSpPr>
            <p:spPr>
              <a:xfrm>
                <a:off x="323976" y="41909"/>
                <a:ext cx="51310" cy="14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" y="0"/>
                    </a:moveTo>
                    <a:lnTo>
                      <a:pt x="0" y="18462"/>
                    </a:lnTo>
                    <a:lnTo>
                      <a:pt x="21386" y="21600"/>
                    </a:lnTo>
                    <a:lnTo>
                      <a:pt x="21600" y="3138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41" name="Figura"/>
              <p:cNvSpPr/>
              <p:nvPr/>
            </p:nvSpPr>
            <p:spPr>
              <a:xfrm>
                <a:off x="235204" y="38352"/>
                <a:ext cx="51182" cy="147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" y="0"/>
                    </a:moveTo>
                    <a:lnTo>
                      <a:pt x="0" y="18619"/>
                    </a:lnTo>
                    <a:lnTo>
                      <a:pt x="21385" y="21600"/>
                    </a:lnTo>
                    <a:lnTo>
                      <a:pt x="21600" y="2981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42" name="Figura"/>
              <p:cNvSpPr/>
              <p:nvPr/>
            </p:nvSpPr>
            <p:spPr>
              <a:xfrm>
                <a:off x="146304" y="34670"/>
                <a:ext cx="51309" cy="147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" y="0"/>
                    </a:moveTo>
                    <a:lnTo>
                      <a:pt x="0" y="18622"/>
                    </a:lnTo>
                    <a:lnTo>
                      <a:pt x="21386" y="21600"/>
                    </a:lnTo>
                    <a:lnTo>
                      <a:pt x="21600" y="2978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43" name="Figura"/>
              <p:cNvSpPr/>
              <p:nvPr/>
            </p:nvSpPr>
            <p:spPr>
              <a:xfrm>
                <a:off x="0" y="0"/>
                <a:ext cx="77725" cy="76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9900"/>
                    </a:lnTo>
                    <a:lnTo>
                      <a:pt x="20718" y="21600"/>
                    </a:lnTo>
                    <a:lnTo>
                      <a:pt x="21085" y="12598"/>
                    </a:lnTo>
                    <a:lnTo>
                      <a:pt x="17541" y="12456"/>
                    </a:lnTo>
                    <a:lnTo>
                      <a:pt x="17718" y="8856"/>
                    </a:lnTo>
                    <a:lnTo>
                      <a:pt x="21238" y="885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44" name="Figura"/>
              <p:cNvSpPr/>
              <p:nvPr/>
            </p:nvSpPr>
            <p:spPr>
              <a:xfrm>
                <a:off x="75871" y="31740"/>
                <a:ext cx="32967" cy="139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7" y="0"/>
                    </a:moveTo>
                    <a:lnTo>
                      <a:pt x="0" y="19628"/>
                    </a:lnTo>
                    <a:lnTo>
                      <a:pt x="21185" y="21600"/>
                    </a:lnTo>
                    <a:lnTo>
                      <a:pt x="21600" y="1978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45" name="Figura"/>
              <p:cNvSpPr/>
              <p:nvPr/>
            </p:nvSpPr>
            <p:spPr>
              <a:xfrm>
                <a:off x="63118" y="31240"/>
                <a:ext cx="13304" cy="132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31" y="0"/>
                    </a:moveTo>
                    <a:lnTo>
                      <a:pt x="0" y="20777"/>
                    </a:lnTo>
                    <a:lnTo>
                      <a:pt x="20707" y="21600"/>
                    </a:lnTo>
                    <a:lnTo>
                      <a:pt x="21566" y="816"/>
                    </a:lnTo>
                    <a:lnTo>
                      <a:pt x="1031" y="0"/>
                    </a:lnTo>
                    <a:close/>
                    <a:moveTo>
                      <a:pt x="21600" y="0"/>
                    </a:moveTo>
                    <a:lnTo>
                      <a:pt x="1031" y="0"/>
                    </a:lnTo>
                    <a:lnTo>
                      <a:pt x="21566" y="816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2448" name="object 80"/>
          <p:cNvSpPr txBox="1"/>
          <p:nvPr/>
        </p:nvSpPr>
        <p:spPr>
          <a:xfrm>
            <a:off x="3032505" y="252347"/>
            <a:ext cx="2193290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just">
              <a:spcBef>
                <a:spcPts val="100"/>
              </a:spcBef>
              <a:defRPr spc="-10" sz="1200">
                <a:solidFill>
                  <a:srgbClr val="FFFFFF"/>
                </a:solidFill>
              </a:defRPr>
            </a:pPr>
            <a:r>
              <a:t>CON </a:t>
            </a:r>
            <a:r>
              <a:rPr spc="-5"/>
              <a:t>AMBOS </a:t>
            </a:r>
            <a:r>
              <a:rPr spc="-15"/>
              <a:t>LATERALES </a:t>
            </a:r>
            <a:r>
              <a:t>ABIERTOS, </a:t>
            </a:r>
            <a:r>
              <a:rPr spc="-260"/>
              <a:t> </a:t>
            </a:r>
            <a:r>
              <a:t>PIVOTE </a:t>
            </a:r>
            <a:r>
              <a:rPr spc="-5"/>
              <a:t>SE </a:t>
            </a:r>
            <a:r>
              <a:rPr spc="-15"/>
              <a:t>COLOCA </a:t>
            </a:r>
            <a:r>
              <a:t>COMO TERCER </a:t>
            </a:r>
            <a:r>
              <a:rPr spc="-5"/>
              <a:t> CENTRAL</a:t>
            </a:r>
            <a:r>
              <a:rPr spc="-15"/>
              <a:t> </a:t>
            </a:r>
            <a:r>
              <a:rPr spc="-25"/>
              <a:t>HASTA</a:t>
            </a:r>
            <a:r>
              <a:rPr spc="0"/>
              <a:t> </a:t>
            </a:r>
            <a:r>
              <a:rPr spc="-5"/>
              <a:t>QUE</a:t>
            </a:r>
            <a:r>
              <a:rPr spc="5"/>
              <a:t> </a:t>
            </a:r>
            <a:r>
              <a:rPr spc="-5"/>
              <a:t>REPLIEGUEN</a:t>
            </a:r>
          </a:p>
        </p:txBody>
      </p:sp>
      <p:pic>
        <p:nvPicPr>
          <p:cNvPr id="2449" name="Imagen" descr="Imagen"/>
          <p:cNvPicPr>
            <a:picLocks noChangeAspect="1"/>
          </p:cNvPicPr>
          <p:nvPr/>
        </p:nvPicPr>
        <p:blipFill>
          <a:blip r:embed="rId36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2450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7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7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5" name="object 2"/>
          <p:cNvGrpSpPr/>
          <p:nvPr/>
        </p:nvGrpSpPr>
        <p:grpSpPr>
          <a:xfrm>
            <a:off x="2999231" y="3133382"/>
            <a:ext cx="327622" cy="419062"/>
            <a:chOff x="0" y="0"/>
            <a:chExt cx="327621" cy="419061"/>
          </a:xfrm>
        </p:grpSpPr>
        <p:pic>
          <p:nvPicPr>
            <p:cNvPr id="2452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907"/>
              <a:ext cx="327622" cy="336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53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2003" y="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54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40" y="41110"/>
              <a:ext cx="225552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56" name="object 6"/>
          <p:cNvSpPr txBox="1"/>
          <p:nvPr/>
        </p:nvSpPr>
        <p:spPr>
          <a:xfrm>
            <a:off x="3129533" y="3172967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grpSp>
        <p:nvGrpSpPr>
          <p:cNvPr id="2460" name="object 7"/>
          <p:cNvGrpSpPr/>
          <p:nvPr/>
        </p:nvGrpSpPr>
        <p:grpSpPr>
          <a:xfrm>
            <a:off x="10017252" y="3168331"/>
            <a:ext cx="327622" cy="338392"/>
            <a:chOff x="0" y="0"/>
            <a:chExt cx="327621" cy="338390"/>
          </a:xfrm>
        </p:grpSpPr>
        <p:pic>
          <p:nvPicPr>
            <p:cNvPr id="2457" name="object 8" descr="object 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-1"/>
              <a:ext cx="327623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58" name="object 9" descr="object 9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479" y="32041"/>
              <a:ext cx="266751" cy="30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59" name="object 10" descr="object 10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3339" y="15303"/>
              <a:ext cx="225553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61" name="object 11"/>
          <p:cNvSpPr txBox="1"/>
          <p:nvPr/>
        </p:nvSpPr>
        <p:spPr>
          <a:xfrm>
            <a:off x="10147806" y="3240024"/>
            <a:ext cx="742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z="7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grpSp>
        <p:nvGrpSpPr>
          <p:cNvPr id="2528" name="object 12"/>
          <p:cNvGrpSpPr/>
          <p:nvPr/>
        </p:nvGrpSpPr>
        <p:grpSpPr>
          <a:xfrm>
            <a:off x="4690871" y="22859"/>
            <a:ext cx="4456150" cy="6150865"/>
            <a:chOff x="0" y="0"/>
            <a:chExt cx="4456149" cy="6150863"/>
          </a:xfrm>
        </p:grpSpPr>
        <p:pic>
          <p:nvPicPr>
            <p:cNvPr id="2462" name="object 13" descr="object 1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2991649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63" name="object 14" descr="object 14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3526" y="3025139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64" name="object 15" descr="object 15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5908" y="3017518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65" name="object 16" descr="object 16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871727" y="4635968"/>
              <a:ext cx="190424" cy="2042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66" name="object 17"/>
            <p:cNvSpPr/>
            <p:nvPr/>
          </p:nvSpPr>
          <p:spPr>
            <a:xfrm>
              <a:off x="905256" y="4669534"/>
              <a:ext cx="73152" cy="86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6597" y="848"/>
                  </a:lnTo>
                  <a:lnTo>
                    <a:pt x="3164" y="3162"/>
                  </a:lnTo>
                  <a:lnTo>
                    <a:pt x="849" y="6595"/>
                  </a:lnTo>
                  <a:lnTo>
                    <a:pt x="0" y="10800"/>
                  </a:lnTo>
                  <a:lnTo>
                    <a:pt x="849" y="15005"/>
                  </a:lnTo>
                  <a:lnTo>
                    <a:pt x="3164" y="18438"/>
                  </a:lnTo>
                  <a:lnTo>
                    <a:pt x="6597" y="20752"/>
                  </a:lnTo>
                  <a:lnTo>
                    <a:pt x="10800" y="21600"/>
                  </a:lnTo>
                  <a:lnTo>
                    <a:pt x="15003" y="20752"/>
                  </a:lnTo>
                  <a:lnTo>
                    <a:pt x="18436" y="18438"/>
                  </a:lnTo>
                  <a:lnTo>
                    <a:pt x="20751" y="15005"/>
                  </a:lnTo>
                  <a:lnTo>
                    <a:pt x="21600" y="10800"/>
                  </a:lnTo>
                  <a:lnTo>
                    <a:pt x="20751" y="6595"/>
                  </a:lnTo>
                  <a:lnTo>
                    <a:pt x="18436" y="3162"/>
                  </a:lnTo>
                  <a:lnTo>
                    <a:pt x="15003" y="84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67" name="object 18"/>
            <p:cNvSpPr/>
            <p:nvPr/>
          </p:nvSpPr>
          <p:spPr>
            <a:xfrm>
              <a:off x="905256" y="4669534"/>
              <a:ext cx="73152" cy="86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5"/>
                  </a:lnTo>
                  <a:lnTo>
                    <a:pt x="3164" y="3162"/>
                  </a:lnTo>
                  <a:lnTo>
                    <a:pt x="6597" y="848"/>
                  </a:lnTo>
                  <a:lnTo>
                    <a:pt x="10800" y="0"/>
                  </a:lnTo>
                  <a:lnTo>
                    <a:pt x="15003" y="848"/>
                  </a:lnTo>
                  <a:lnTo>
                    <a:pt x="18436" y="3162"/>
                  </a:lnTo>
                  <a:lnTo>
                    <a:pt x="20751" y="6595"/>
                  </a:lnTo>
                  <a:lnTo>
                    <a:pt x="21600" y="10800"/>
                  </a:lnTo>
                  <a:lnTo>
                    <a:pt x="20751" y="15005"/>
                  </a:lnTo>
                  <a:lnTo>
                    <a:pt x="18436" y="18438"/>
                  </a:lnTo>
                  <a:lnTo>
                    <a:pt x="15003" y="20752"/>
                  </a:lnTo>
                  <a:lnTo>
                    <a:pt x="10800" y="21600"/>
                  </a:lnTo>
                  <a:lnTo>
                    <a:pt x="6597" y="20752"/>
                  </a:lnTo>
                  <a:lnTo>
                    <a:pt x="3164" y="18438"/>
                  </a:lnTo>
                  <a:lnTo>
                    <a:pt x="849" y="15005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468" name="object 19" descr="object 19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893820" y="1266380"/>
              <a:ext cx="326111" cy="338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69" name="object 20" descr="object 20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927348" y="1299971"/>
              <a:ext cx="208788" cy="2209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70" name="object 21" descr="object 21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919727" y="1292352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71" name="object 22" descr="object 22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148584" y="10367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72" name="object 23" descr="object 23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182111" y="137159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73" name="object 24" descr="object 24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174491" y="129540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74" name="object 25" descr="object 25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372868" y="3982249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75" name="object 26" descr="object 26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406396" y="4015738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76" name="object 27" descr="object 27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398775" y="4008119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77" name="object 28" descr="object 28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30935" y="4593271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78" name="object 29" descr="object 29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64464" y="4626863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79" name="object 30"/>
            <p:cNvSpPr/>
            <p:nvPr/>
          </p:nvSpPr>
          <p:spPr>
            <a:xfrm>
              <a:off x="664464" y="4626863"/>
              <a:ext cx="208789" cy="220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9"/>
                  </a:lnTo>
                  <a:lnTo>
                    <a:pt x="3163" y="3166"/>
                  </a:lnTo>
                  <a:lnTo>
                    <a:pt x="6596" y="850"/>
                  </a:lnTo>
                  <a:lnTo>
                    <a:pt x="10800" y="0"/>
                  </a:lnTo>
                  <a:lnTo>
                    <a:pt x="15004" y="850"/>
                  </a:lnTo>
                  <a:lnTo>
                    <a:pt x="18437" y="3165"/>
                  </a:lnTo>
                  <a:lnTo>
                    <a:pt x="20751" y="6599"/>
                  </a:lnTo>
                  <a:lnTo>
                    <a:pt x="21600" y="10800"/>
                  </a:lnTo>
                  <a:lnTo>
                    <a:pt x="20751" y="15001"/>
                  </a:lnTo>
                  <a:lnTo>
                    <a:pt x="18437" y="18434"/>
                  </a:lnTo>
                  <a:lnTo>
                    <a:pt x="15004" y="20750"/>
                  </a:lnTo>
                  <a:lnTo>
                    <a:pt x="10800" y="21600"/>
                  </a:lnTo>
                  <a:lnTo>
                    <a:pt x="6596" y="20750"/>
                  </a:lnTo>
                  <a:lnTo>
                    <a:pt x="3163" y="18434"/>
                  </a:lnTo>
                  <a:lnTo>
                    <a:pt x="849" y="15001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480" name="object 31" descr="object 31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358896" y="5740907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81" name="object 32" descr="object 32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392424" y="5774434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82" name="object 33" descr="object 33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384803" y="5766814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83" name="object 34" descr="object 34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36091" y="1379258"/>
              <a:ext cx="326111" cy="3367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84" name="object 35" descr="object 35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69620" y="1412747"/>
              <a:ext cx="208788" cy="2194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85" name="object 36" descr="object 36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62000" y="1405127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86" name="object 37" descr="object 37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132076" y="2350045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87" name="object 38" descr="object 38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165603" y="2383534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88" name="object 39" descr="object 39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157983" y="2375914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89" name="object 40" descr="object 40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986784" y="2965639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90" name="object 41" descr="object 41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020311" y="2999230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91" name="object 42" descr="object 42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012691" y="2991611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92" name="object 43" descr="object 4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130039" y="2240317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93" name="object 44" descr="object 44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163568" y="2273806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94" name="object 45" descr="object 45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155948" y="2266186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95" name="object 46" descr="object 46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130039" y="3682021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96" name="object 47" descr="object 47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163568" y="3715511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97" name="object 48" descr="object 48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155948" y="3707890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98" name="object 49" descr="object 49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829811" y="4930177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99" name="object 50" descr="object 50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863339" y="4963667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00" name="object 51" descr="object 51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855720" y="4956046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01" name="object 52" descr="object 52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727960" y="2240317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02" name="object 53" descr="object 53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761487" y="2273806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03" name="object 54" descr="object 54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753868" y="2266186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04" name="object 55" descr="object 55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727960" y="3805363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05" name="object 56" descr="object 56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761487" y="3838955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06" name="object 57" descr="object 57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753868" y="3831334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07" name="object 58" descr="object 58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996439" y="92663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08" name="object 59" descr="object 59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029968" y="960119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09" name="object 60" descr="object 60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022347" y="952499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10" name="object 61" descr="object 61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39723" y="3076993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11" name="object 62" descr="object 62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73252" y="3110483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12" name="object 63" descr="object 63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65632" y="3102862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13" name="object 64" descr="object 64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252215" y="2996221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14" name="object 65" descr="object 65"/>
            <p:cNvPicPr>
              <a:picLocks noChangeAspect="1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285744" y="3029711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15" name="object 66" descr="object 66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278124" y="3022090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16" name="object 67" descr="object 67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026920" y="4814353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17" name="object 68" descr="object 68"/>
            <p:cNvPicPr>
              <a:picLocks noChangeAspect="1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060447" y="4847843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18" name="object 69" descr="object 69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052827" y="4840223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19" name="object 70" descr="object 70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579875" y="1764829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20" name="object 71" descr="object 71"/>
            <p:cNvPicPr>
              <a:picLocks noChangeAspect="1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613403" y="1798318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21" name="object 72" descr="object 72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605784" y="1790699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22" name="object 73" descr="object 7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788663" y="4026445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23" name="object 74" descr="object 74"/>
            <p:cNvPicPr>
              <a:picLocks noChangeAspect="1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822191" y="4059934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24" name="object 75" descr="object 75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814572" y="4052314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527" name="object 76"/>
            <p:cNvGrpSpPr/>
            <p:nvPr/>
          </p:nvGrpSpPr>
          <p:grpSpPr>
            <a:xfrm>
              <a:off x="2923032" y="0"/>
              <a:ext cx="899162" cy="6150864"/>
              <a:chOff x="0" y="0"/>
              <a:chExt cx="899161" cy="6150863"/>
            </a:xfrm>
          </p:grpSpPr>
          <p:sp>
            <p:nvSpPr>
              <p:cNvPr id="2525" name="Figura"/>
              <p:cNvSpPr/>
              <p:nvPr/>
            </p:nvSpPr>
            <p:spPr>
              <a:xfrm>
                <a:off x="0" y="0"/>
                <a:ext cx="723901" cy="713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00"/>
                    </a:moveTo>
                    <a:lnTo>
                      <a:pt x="99" y="9334"/>
                    </a:lnTo>
                    <a:lnTo>
                      <a:pt x="386" y="7929"/>
                    </a:lnTo>
                    <a:lnTo>
                      <a:pt x="849" y="6596"/>
                    </a:lnTo>
                    <a:lnTo>
                      <a:pt x="1475" y="5349"/>
                    </a:lnTo>
                    <a:lnTo>
                      <a:pt x="2250" y="4200"/>
                    </a:lnTo>
                    <a:lnTo>
                      <a:pt x="3163" y="3163"/>
                    </a:lnTo>
                    <a:lnTo>
                      <a:pt x="4200" y="2250"/>
                    </a:lnTo>
                    <a:lnTo>
                      <a:pt x="5349" y="1474"/>
                    </a:lnTo>
                    <a:lnTo>
                      <a:pt x="6596" y="849"/>
                    </a:lnTo>
                    <a:lnTo>
                      <a:pt x="7929" y="386"/>
                    </a:lnTo>
                    <a:lnTo>
                      <a:pt x="9334" y="99"/>
                    </a:lnTo>
                    <a:lnTo>
                      <a:pt x="10800" y="0"/>
                    </a:lnTo>
                    <a:lnTo>
                      <a:pt x="12265" y="99"/>
                    </a:lnTo>
                    <a:lnTo>
                      <a:pt x="13671" y="386"/>
                    </a:lnTo>
                    <a:lnTo>
                      <a:pt x="15004" y="849"/>
                    </a:lnTo>
                    <a:lnTo>
                      <a:pt x="16251" y="1474"/>
                    </a:lnTo>
                    <a:lnTo>
                      <a:pt x="17400" y="2250"/>
                    </a:lnTo>
                    <a:lnTo>
                      <a:pt x="18437" y="3163"/>
                    </a:lnTo>
                    <a:lnTo>
                      <a:pt x="19350" y="4200"/>
                    </a:lnTo>
                    <a:lnTo>
                      <a:pt x="20125" y="5349"/>
                    </a:lnTo>
                    <a:lnTo>
                      <a:pt x="20751" y="6596"/>
                    </a:lnTo>
                    <a:lnTo>
                      <a:pt x="21214" y="7929"/>
                    </a:lnTo>
                    <a:lnTo>
                      <a:pt x="21501" y="9334"/>
                    </a:lnTo>
                    <a:lnTo>
                      <a:pt x="21600" y="10800"/>
                    </a:lnTo>
                    <a:lnTo>
                      <a:pt x="21501" y="12266"/>
                    </a:lnTo>
                    <a:lnTo>
                      <a:pt x="21214" y="13671"/>
                    </a:lnTo>
                    <a:lnTo>
                      <a:pt x="20751" y="15004"/>
                    </a:lnTo>
                    <a:lnTo>
                      <a:pt x="20125" y="16251"/>
                    </a:lnTo>
                    <a:lnTo>
                      <a:pt x="19350" y="17400"/>
                    </a:lnTo>
                    <a:lnTo>
                      <a:pt x="18437" y="18437"/>
                    </a:lnTo>
                    <a:lnTo>
                      <a:pt x="17400" y="19350"/>
                    </a:lnTo>
                    <a:lnTo>
                      <a:pt x="16251" y="20126"/>
                    </a:lnTo>
                    <a:lnTo>
                      <a:pt x="15004" y="20751"/>
                    </a:lnTo>
                    <a:lnTo>
                      <a:pt x="13671" y="21214"/>
                    </a:lnTo>
                    <a:lnTo>
                      <a:pt x="12265" y="21501"/>
                    </a:lnTo>
                    <a:lnTo>
                      <a:pt x="10800" y="21600"/>
                    </a:lnTo>
                    <a:lnTo>
                      <a:pt x="9334" y="21501"/>
                    </a:lnTo>
                    <a:lnTo>
                      <a:pt x="7929" y="21214"/>
                    </a:lnTo>
                    <a:lnTo>
                      <a:pt x="6596" y="20751"/>
                    </a:lnTo>
                    <a:lnTo>
                      <a:pt x="5349" y="20126"/>
                    </a:lnTo>
                    <a:lnTo>
                      <a:pt x="4200" y="19350"/>
                    </a:lnTo>
                    <a:lnTo>
                      <a:pt x="3163" y="18437"/>
                    </a:lnTo>
                    <a:lnTo>
                      <a:pt x="2250" y="17400"/>
                    </a:lnTo>
                    <a:lnTo>
                      <a:pt x="1475" y="16251"/>
                    </a:lnTo>
                    <a:lnTo>
                      <a:pt x="849" y="15004"/>
                    </a:lnTo>
                    <a:lnTo>
                      <a:pt x="386" y="13671"/>
                    </a:lnTo>
                    <a:lnTo>
                      <a:pt x="99" y="12266"/>
                    </a:lnTo>
                    <a:lnTo>
                      <a:pt x="0" y="10800"/>
                    </a:lnTo>
                    <a:close/>
                  </a:path>
                </a:pathLst>
              </a:custGeom>
              <a:noFill/>
              <a:ln w="1524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526" name="Figura"/>
              <p:cNvSpPr/>
              <p:nvPr/>
            </p:nvSpPr>
            <p:spPr>
              <a:xfrm>
                <a:off x="175260" y="5437631"/>
                <a:ext cx="723902" cy="713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00"/>
                    </a:moveTo>
                    <a:lnTo>
                      <a:pt x="99" y="9334"/>
                    </a:lnTo>
                    <a:lnTo>
                      <a:pt x="386" y="7929"/>
                    </a:lnTo>
                    <a:lnTo>
                      <a:pt x="849" y="6596"/>
                    </a:lnTo>
                    <a:lnTo>
                      <a:pt x="1475" y="5349"/>
                    </a:lnTo>
                    <a:lnTo>
                      <a:pt x="2250" y="4200"/>
                    </a:lnTo>
                    <a:lnTo>
                      <a:pt x="3163" y="3163"/>
                    </a:lnTo>
                    <a:lnTo>
                      <a:pt x="4200" y="2250"/>
                    </a:lnTo>
                    <a:lnTo>
                      <a:pt x="5349" y="1474"/>
                    </a:lnTo>
                    <a:lnTo>
                      <a:pt x="6596" y="849"/>
                    </a:lnTo>
                    <a:lnTo>
                      <a:pt x="7929" y="386"/>
                    </a:lnTo>
                    <a:lnTo>
                      <a:pt x="9334" y="99"/>
                    </a:lnTo>
                    <a:lnTo>
                      <a:pt x="10800" y="0"/>
                    </a:lnTo>
                    <a:lnTo>
                      <a:pt x="12265" y="99"/>
                    </a:lnTo>
                    <a:lnTo>
                      <a:pt x="13671" y="386"/>
                    </a:lnTo>
                    <a:lnTo>
                      <a:pt x="15004" y="849"/>
                    </a:lnTo>
                    <a:lnTo>
                      <a:pt x="16251" y="1474"/>
                    </a:lnTo>
                    <a:lnTo>
                      <a:pt x="17400" y="2250"/>
                    </a:lnTo>
                    <a:lnTo>
                      <a:pt x="18437" y="3163"/>
                    </a:lnTo>
                    <a:lnTo>
                      <a:pt x="19350" y="4200"/>
                    </a:lnTo>
                    <a:lnTo>
                      <a:pt x="20125" y="5349"/>
                    </a:lnTo>
                    <a:lnTo>
                      <a:pt x="20751" y="6596"/>
                    </a:lnTo>
                    <a:lnTo>
                      <a:pt x="21214" y="7929"/>
                    </a:lnTo>
                    <a:lnTo>
                      <a:pt x="21501" y="9334"/>
                    </a:lnTo>
                    <a:lnTo>
                      <a:pt x="21600" y="10800"/>
                    </a:lnTo>
                    <a:lnTo>
                      <a:pt x="21501" y="12265"/>
                    </a:lnTo>
                    <a:lnTo>
                      <a:pt x="21214" y="13671"/>
                    </a:lnTo>
                    <a:lnTo>
                      <a:pt x="20751" y="15004"/>
                    </a:lnTo>
                    <a:lnTo>
                      <a:pt x="20125" y="16251"/>
                    </a:lnTo>
                    <a:lnTo>
                      <a:pt x="19350" y="17400"/>
                    </a:lnTo>
                    <a:lnTo>
                      <a:pt x="18437" y="18437"/>
                    </a:lnTo>
                    <a:lnTo>
                      <a:pt x="17400" y="19350"/>
                    </a:lnTo>
                    <a:lnTo>
                      <a:pt x="16251" y="20125"/>
                    </a:lnTo>
                    <a:lnTo>
                      <a:pt x="15004" y="20751"/>
                    </a:lnTo>
                    <a:lnTo>
                      <a:pt x="13671" y="21214"/>
                    </a:lnTo>
                    <a:lnTo>
                      <a:pt x="12265" y="21501"/>
                    </a:lnTo>
                    <a:lnTo>
                      <a:pt x="10800" y="21600"/>
                    </a:lnTo>
                    <a:lnTo>
                      <a:pt x="9334" y="21501"/>
                    </a:lnTo>
                    <a:lnTo>
                      <a:pt x="7929" y="21214"/>
                    </a:lnTo>
                    <a:lnTo>
                      <a:pt x="6596" y="20751"/>
                    </a:lnTo>
                    <a:lnTo>
                      <a:pt x="5349" y="20125"/>
                    </a:lnTo>
                    <a:lnTo>
                      <a:pt x="4200" y="19350"/>
                    </a:lnTo>
                    <a:lnTo>
                      <a:pt x="3163" y="18437"/>
                    </a:lnTo>
                    <a:lnTo>
                      <a:pt x="2250" y="17400"/>
                    </a:lnTo>
                    <a:lnTo>
                      <a:pt x="1475" y="16251"/>
                    </a:lnTo>
                    <a:lnTo>
                      <a:pt x="849" y="15004"/>
                    </a:lnTo>
                    <a:lnTo>
                      <a:pt x="386" y="13671"/>
                    </a:lnTo>
                    <a:lnTo>
                      <a:pt x="99" y="12265"/>
                    </a:lnTo>
                    <a:lnTo>
                      <a:pt x="0" y="10800"/>
                    </a:lnTo>
                    <a:close/>
                  </a:path>
                </a:pathLst>
              </a:custGeom>
              <a:noFill/>
              <a:ln w="1524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2529" name="object 78"/>
          <p:cNvSpPr txBox="1"/>
          <p:nvPr/>
        </p:nvSpPr>
        <p:spPr>
          <a:xfrm>
            <a:off x="3032504" y="252347"/>
            <a:ext cx="2214247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1200">
                <a:solidFill>
                  <a:srgbClr val="FFFFFF"/>
                </a:solidFill>
              </a:defRPr>
            </a:pPr>
            <a:r>
              <a:t>AMPLITUD </a:t>
            </a:r>
            <a:r>
              <a:rPr spc="-10"/>
              <a:t>TODAL </a:t>
            </a:r>
            <a:r>
              <a:t>DE </a:t>
            </a:r>
            <a:r>
              <a:rPr spc="-15"/>
              <a:t>LATERALES, </a:t>
            </a:r>
            <a:r>
              <a:rPr spc="-10"/>
              <a:t> </a:t>
            </a:r>
            <a:r>
              <a:rPr spc="-5"/>
              <a:t>BUSCANDO LA SUPERIORIDAD </a:t>
            </a:r>
            <a:r>
              <a:rPr spc="-10"/>
              <a:t>CON </a:t>
            </a:r>
            <a:r>
              <a:rPr spc="-260"/>
              <a:t> </a:t>
            </a:r>
            <a:r>
              <a:rPr spc="-5"/>
              <a:t>LA</a:t>
            </a:r>
            <a:r>
              <a:rPr spc="65"/>
              <a:t> </a:t>
            </a:r>
            <a:r>
              <a:rPr spc="-5"/>
              <a:t>LÍNEA</a:t>
            </a:r>
            <a:r>
              <a:rPr spc="60"/>
              <a:t> </a:t>
            </a:r>
            <a:r>
              <a:rPr spc="-10"/>
              <a:t>DEFENSIVA</a:t>
            </a:r>
            <a:r>
              <a:rPr spc="65"/>
              <a:t> </a:t>
            </a:r>
            <a:r>
              <a:rPr spc="-15"/>
              <a:t>RIVAL</a:t>
            </a:r>
            <a:r>
              <a:rPr spc="60"/>
              <a:t> </a:t>
            </a:r>
            <a:r>
              <a:t>Y</a:t>
            </a:r>
            <a:r>
              <a:rPr spc="75"/>
              <a:t> </a:t>
            </a:r>
            <a:r>
              <a:rPr spc="-5"/>
              <a:t>EL </a:t>
            </a:r>
            <a:r>
              <a:t> 2x1</a:t>
            </a:r>
            <a:r>
              <a:rPr spc="10"/>
              <a:t> </a:t>
            </a:r>
            <a:r>
              <a:rPr spc="-10"/>
              <a:t>CON</a:t>
            </a:r>
            <a:r>
              <a:t> </a:t>
            </a:r>
            <a:r>
              <a:rPr spc="-15"/>
              <a:t>LATERALES</a:t>
            </a:r>
          </a:p>
        </p:txBody>
      </p:sp>
      <p:pic>
        <p:nvPicPr>
          <p:cNvPr id="2530" name="Imagen" descr="Imagen"/>
          <p:cNvPicPr>
            <a:picLocks noChangeAspect="1"/>
          </p:cNvPicPr>
          <p:nvPr/>
        </p:nvPicPr>
        <p:blipFill>
          <a:blip r:embed="rId35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2531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6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6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6" name="object 2"/>
          <p:cNvGrpSpPr/>
          <p:nvPr/>
        </p:nvGrpSpPr>
        <p:grpSpPr>
          <a:xfrm>
            <a:off x="2988562" y="3144050"/>
            <a:ext cx="327622" cy="419062"/>
            <a:chOff x="0" y="0"/>
            <a:chExt cx="327621" cy="419061"/>
          </a:xfrm>
        </p:grpSpPr>
        <p:pic>
          <p:nvPicPr>
            <p:cNvPr id="2533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4282"/>
              <a:ext cx="327622" cy="338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34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2004" y="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35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41" y="39584"/>
              <a:ext cx="225553" cy="2362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37" name="object 6"/>
          <p:cNvSpPr txBox="1"/>
          <p:nvPr/>
        </p:nvSpPr>
        <p:spPr>
          <a:xfrm>
            <a:off x="3119120" y="3182745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grpSp>
        <p:nvGrpSpPr>
          <p:cNvPr id="2541" name="object 7"/>
          <p:cNvGrpSpPr/>
          <p:nvPr/>
        </p:nvGrpSpPr>
        <p:grpSpPr>
          <a:xfrm>
            <a:off x="10017252" y="3168331"/>
            <a:ext cx="327622" cy="338392"/>
            <a:chOff x="0" y="0"/>
            <a:chExt cx="327621" cy="338390"/>
          </a:xfrm>
        </p:grpSpPr>
        <p:pic>
          <p:nvPicPr>
            <p:cNvPr id="2538" name="object 8" descr="object 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1"/>
              <a:ext cx="327623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39" name="object 9" descr="object 9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0479" y="32041"/>
              <a:ext cx="266751" cy="30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40" name="object 10" descr="object 10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3339" y="15303"/>
              <a:ext cx="225553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42" name="object 11"/>
          <p:cNvSpPr txBox="1"/>
          <p:nvPr/>
        </p:nvSpPr>
        <p:spPr>
          <a:xfrm>
            <a:off x="10147806" y="3240024"/>
            <a:ext cx="742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z="7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grpSp>
        <p:nvGrpSpPr>
          <p:cNvPr id="2610" name="object 12"/>
          <p:cNvGrpSpPr/>
          <p:nvPr/>
        </p:nvGrpSpPr>
        <p:grpSpPr>
          <a:xfrm>
            <a:off x="4692394" y="126530"/>
            <a:ext cx="4454628" cy="5974003"/>
            <a:chOff x="0" y="0"/>
            <a:chExt cx="4454626" cy="5974002"/>
          </a:xfrm>
        </p:grpSpPr>
        <p:pic>
          <p:nvPicPr>
            <p:cNvPr id="2543" name="object 13" descr="object 1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2950463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44" name="object 14" descr="object 14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3528" y="2983953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45" name="object 15"/>
            <p:cNvSpPr/>
            <p:nvPr/>
          </p:nvSpPr>
          <p:spPr>
            <a:xfrm>
              <a:off x="33529" y="2983953"/>
              <a:ext cx="208789" cy="219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7"/>
                  </a:lnTo>
                  <a:lnTo>
                    <a:pt x="3163" y="3164"/>
                  </a:lnTo>
                  <a:lnTo>
                    <a:pt x="6596" y="849"/>
                  </a:lnTo>
                  <a:lnTo>
                    <a:pt x="10800" y="0"/>
                  </a:lnTo>
                  <a:lnTo>
                    <a:pt x="15004" y="849"/>
                  </a:lnTo>
                  <a:lnTo>
                    <a:pt x="18437" y="3164"/>
                  </a:lnTo>
                  <a:lnTo>
                    <a:pt x="20751" y="6597"/>
                  </a:lnTo>
                  <a:lnTo>
                    <a:pt x="21600" y="10800"/>
                  </a:lnTo>
                  <a:lnTo>
                    <a:pt x="20751" y="15003"/>
                  </a:lnTo>
                  <a:lnTo>
                    <a:pt x="18437" y="18436"/>
                  </a:lnTo>
                  <a:lnTo>
                    <a:pt x="15004" y="20751"/>
                  </a:lnTo>
                  <a:lnTo>
                    <a:pt x="10800" y="21600"/>
                  </a:lnTo>
                  <a:lnTo>
                    <a:pt x="6596" y="20751"/>
                  </a:lnTo>
                  <a:lnTo>
                    <a:pt x="3163" y="18436"/>
                  </a:lnTo>
                  <a:lnTo>
                    <a:pt x="849" y="15003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546" name="object 16" descr="object 16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16409" y="3043452"/>
              <a:ext cx="190424" cy="2027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47" name="object 17"/>
            <p:cNvSpPr/>
            <p:nvPr/>
          </p:nvSpPr>
          <p:spPr>
            <a:xfrm>
              <a:off x="249936" y="3076916"/>
              <a:ext cx="73152" cy="8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6597" y="847"/>
                  </a:lnTo>
                  <a:lnTo>
                    <a:pt x="3164" y="3158"/>
                  </a:lnTo>
                  <a:lnTo>
                    <a:pt x="849" y="6590"/>
                  </a:lnTo>
                  <a:lnTo>
                    <a:pt x="0" y="10800"/>
                  </a:lnTo>
                  <a:lnTo>
                    <a:pt x="849" y="15010"/>
                  </a:lnTo>
                  <a:lnTo>
                    <a:pt x="3164" y="18442"/>
                  </a:lnTo>
                  <a:lnTo>
                    <a:pt x="6597" y="20753"/>
                  </a:lnTo>
                  <a:lnTo>
                    <a:pt x="10800" y="21600"/>
                  </a:lnTo>
                  <a:lnTo>
                    <a:pt x="15003" y="20753"/>
                  </a:lnTo>
                  <a:lnTo>
                    <a:pt x="18436" y="18442"/>
                  </a:lnTo>
                  <a:lnTo>
                    <a:pt x="20751" y="15010"/>
                  </a:lnTo>
                  <a:lnTo>
                    <a:pt x="21600" y="10800"/>
                  </a:lnTo>
                  <a:lnTo>
                    <a:pt x="20751" y="6590"/>
                  </a:lnTo>
                  <a:lnTo>
                    <a:pt x="18436" y="3158"/>
                  </a:lnTo>
                  <a:lnTo>
                    <a:pt x="15003" y="847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48" name="object 18"/>
            <p:cNvSpPr/>
            <p:nvPr/>
          </p:nvSpPr>
          <p:spPr>
            <a:xfrm>
              <a:off x="249936" y="3076916"/>
              <a:ext cx="73152" cy="8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0"/>
                  </a:lnTo>
                  <a:lnTo>
                    <a:pt x="3164" y="3158"/>
                  </a:lnTo>
                  <a:lnTo>
                    <a:pt x="6597" y="847"/>
                  </a:lnTo>
                  <a:lnTo>
                    <a:pt x="10800" y="0"/>
                  </a:lnTo>
                  <a:lnTo>
                    <a:pt x="15003" y="847"/>
                  </a:lnTo>
                  <a:lnTo>
                    <a:pt x="18436" y="3158"/>
                  </a:lnTo>
                  <a:lnTo>
                    <a:pt x="20751" y="6590"/>
                  </a:lnTo>
                  <a:lnTo>
                    <a:pt x="21600" y="10800"/>
                  </a:lnTo>
                  <a:lnTo>
                    <a:pt x="20751" y="15010"/>
                  </a:lnTo>
                  <a:lnTo>
                    <a:pt x="18436" y="18442"/>
                  </a:lnTo>
                  <a:lnTo>
                    <a:pt x="15003" y="20753"/>
                  </a:lnTo>
                  <a:lnTo>
                    <a:pt x="10800" y="21600"/>
                  </a:lnTo>
                  <a:lnTo>
                    <a:pt x="6597" y="20753"/>
                  </a:lnTo>
                  <a:lnTo>
                    <a:pt x="3164" y="18442"/>
                  </a:lnTo>
                  <a:lnTo>
                    <a:pt x="849" y="15010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549" name="object 19" descr="object 19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477768" y="976781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50" name="object 20" descr="object 20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511297" y="1010372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51" name="object 21" descr="object 21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503676" y="1002753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52" name="object 22" descr="object 22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147061" y="0"/>
              <a:ext cx="326111" cy="3367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53" name="object 23" descr="object 23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180588" y="33489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54" name="object 24" descr="object 24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172968" y="25870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55" name="object 25" descr="object 25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938273" y="4038599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56" name="object 26" descr="object 26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971801" y="4072088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57" name="object 27" descr="object 27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964180" y="4064468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58" name="object 28" descr="object 28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05029" y="469849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59" name="object 29" descr="object 29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38556" y="4731980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60" name="object 30" descr="object 30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30936" y="4724361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61" name="object 31" descr="object 31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357373" y="5637237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62" name="object 32" descr="object 32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390901" y="5670764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63" name="object 33" descr="object 33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383280" y="5663144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64" name="object 34" descr="object 34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34568" y="1275587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65" name="object 35" descr="object 35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68097" y="1309077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66" name="object 36" descr="object 36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60477" y="1301456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67" name="object 37" descr="object 37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77797" y="1927859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68" name="object 38" descr="object 38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211324" y="1961348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69" name="object 39" descr="object 39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203704" y="1953729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70" name="object 40" descr="object 40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796797" y="3349649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71" name="object 41" descr="object 41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830324" y="3383241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72" name="object 42" descr="object 42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822704" y="3375620"/>
              <a:ext cx="224028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73" name="object 43" descr="object 4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28516" y="2136647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74" name="object 44" descr="object 44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162045" y="2170136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75" name="object 45" descr="object 45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154425" y="2162516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76" name="object 46" descr="object 46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776473" y="335584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77" name="object 47" descr="object 47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810001" y="3389337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78" name="object 48" descr="object 48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802380" y="3381717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79" name="object 49" descr="object 49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828288" y="4826507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80" name="object 50" descr="object 50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861816" y="4859997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81" name="object 51" descr="object 51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854197" y="4852376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82" name="object 52" descr="object 52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281428" y="2403347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83" name="object 53" descr="object 53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314956" y="2436836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84" name="object 54" descr="object 54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307337" y="2429216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85" name="object 55" descr="object 55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281428" y="4856987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86" name="object 56" descr="object 56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314956" y="4890476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87" name="object 57" descr="object 57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307337" y="4882856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88" name="object 58" descr="object 58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872997" y="725321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89" name="object 59" descr="object 59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906524" y="758913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90" name="object 60" descr="object 60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898904" y="751293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91" name="object 61" descr="object 61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34568" y="2540405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92" name="object 62" descr="object 62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68097" y="2573997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93" name="object 63" descr="object 63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60477" y="2566376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94" name="object 64" descr="object 64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138173" y="3369461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95" name="object 65" descr="object 65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171700" y="3403053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96" name="object 66" descr="object 66"/>
            <p:cNvPicPr>
              <a:picLocks noChangeAspect="1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164080" y="3395432"/>
              <a:ext cx="224028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97" name="object 67" descr="object 67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42416" y="3838955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98" name="object 68" descr="object 68"/>
            <p:cNvPicPr>
              <a:picLocks noChangeAspect="1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075945" y="3872444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99" name="object 69" descr="object 69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68324" y="3864824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00" name="object 70" descr="object 70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627121" y="1970531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01" name="object 71" descr="object 71"/>
            <p:cNvPicPr>
              <a:picLocks noChangeAspect="1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660649" y="2004020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02" name="object 72" descr="object 72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653028" y="1996401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03" name="object 73" descr="object 73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477768" y="3143909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04" name="object 74" descr="object 74"/>
            <p:cNvPicPr>
              <a:picLocks noChangeAspect="1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511297" y="3177501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05" name="object 75" descr="object 75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503676" y="3169881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609" name="object 76"/>
            <p:cNvGrpSpPr/>
            <p:nvPr/>
          </p:nvGrpSpPr>
          <p:grpSpPr>
            <a:xfrm>
              <a:off x="320930" y="3070566"/>
              <a:ext cx="3190368" cy="1032003"/>
              <a:chOff x="0" y="0"/>
              <a:chExt cx="3190366" cy="1032001"/>
            </a:xfrm>
          </p:grpSpPr>
          <p:sp>
            <p:nvSpPr>
              <p:cNvPr id="2606" name="Figura"/>
              <p:cNvSpPr/>
              <p:nvPr/>
            </p:nvSpPr>
            <p:spPr>
              <a:xfrm>
                <a:off x="0" y="85470"/>
                <a:ext cx="2650872" cy="946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357"/>
                    </a:moveTo>
                    <a:lnTo>
                      <a:pt x="21482" y="21015"/>
                    </a:lnTo>
                    <a:lnTo>
                      <a:pt x="21117" y="19960"/>
                    </a:lnTo>
                    <a:lnTo>
                      <a:pt x="21031" y="20643"/>
                    </a:lnTo>
                    <a:lnTo>
                      <a:pt x="685" y="644"/>
                    </a:lnTo>
                    <a:lnTo>
                      <a:pt x="11680" y="6499"/>
                    </a:lnTo>
                    <a:lnTo>
                      <a:pt x="11631" y="7211"/>
                    </a:lnTo>
                    <a:lnTo>
                      <a:pt x="12299" y="6680"/>
                    </a:lnTo>
                    <a:lnTo>
                      <a:pt x="12239" y="6553"/>
                    </a:lnTo>
                    <a:lnTo>
                      <a:pt x="11747" y="5501"/>
                    </a:lnTo>
                    <a:lnTo>
                      <a:pt x="11699" y="6212"/>
                    </a:lnTo>
                    <a:lnTo>
                      <a:pt x="27" y="0"/>
                    </a:lnTo>
                    <a:lnTo>
                      <a:pt x="18" y="142"/>
                    </a:lnTo>
                    <a:lnTo>
                      <a:pt x="0" y="278"/>
                    </a:lnTo>
                    <a:lnTo>
                      <a:pt x="20996" y="20918"/>
                    </a:lnTo>
                    <a:lnTo>
                      <a:pt x="20911" y="21600"/>
                    </a:lnTo>
                    <a:lnTo>
                      <a:pt x="21600" y="21357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607" name="Triángulo"/>
              <p:cNvSpPr/>
              <p:nvPr/>
            </p:nvSpPr>
            <p:spPr>
              <a:xfrm>
                <a:off x="3112262" y="181482"/>
                <a:ext cx="71375" cy="309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50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608" name="Figura"/>
              <p:cNvSpPr/>
              <p:nvPr/>
            </p:nvSpPr>
            <p:spPr>
              <a:xfrm>
                <a:off x="17017" y="0"/>
                <a:ext cx="3173350" cy="1807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333"/>
                    </a:moveTo>
                    <a:lnTo>
                      <a:pt x="21096" y="16296"/>
                    </a:lnTo>
                    <a:lnTo>
                      <a:pt x="21084" y="20084"/>
                    </a:lnTo>
                    <a:lnTo>
                      <a:pt x="5" y="0"/>
                    </a:lnTo>
                    <a:lnTo>
                      <a:pt x="0" y="1517"/>
                    </a:lnTo>
                    <a:lnTo>
                      <a:pt x="21080" y="21600"/>
                    </a:lnTo>
                    <a:lnTo>
                      <a:pt x="21565" y="21600"/>
                    </a:lnTo>
                    <a:lnTo>
                      <a:pt x="21600" y="21333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2611" name="object 78"/>
          <p:cNvSpPr txBox="1"/>
          <p:nvPr/>
        </p:nvSpPr>
        <p:spPr>
          <a:xfrm>
            <a:off x="3032505" y="252348"/>
            <a:ext cx="2088515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44450" indent="12700">
              <a:spcBef>
                <a:spcPts val="100"/>
              </a:spcBef>
              <a:defRPr spc="-15" sz="1200">
                <a:solidFill>
                  <a:srgbClr val="FFFFFF"/>
                </a:solidFill>
              </a:defRPr>
            </a:pPr>
            <a:r>
              <a:t>APARECER</a:t>
            </a:r>
            <a:r>
              <a:rPr spc="-5"/>
              <a:t> ENTRE</a:t>
            </a:r>
            <a:r>
              <a:rPr spc="0"/>
              <a:t> </a:t>
            </a:r>
            <a:r>
              <a:rPr spc="-5"/>
              <a:t>LÍNEAS. </a:t>
            </a:r>
            <a:r>
              <a:rPr spc="0"/>
              <a:t> </a:t>
            </a:r>
            <a:r>
              <a:rPr spc="-5"/>
              <a:t>PRIORIDAD ENCONTRAR </a:t>
            </a:r>
            <a:r>
              <a:rPr spc="0"/>
              <a:t>AL MÁS </a:t>
            </a:r>
            <a:r>
              <a:rPr spc="-260"/>
              <a:t> </a:t>
            </a:r>
            <a:r>
              <a:rPr spc="-5"/>
              <a:t>ALEJADO</a:t>
            </a:r>
            <a:r>
              <a:rPr spc="0"/>
              <a:t> </a:t>
            </a:r>
            <a:r>
              <a:rPr spc="-5"/>
              <a:t>(DELANTEROS).</a:t>
            </a:r>
          </a:p>
          <a:p>
            <a:pPr marR="5080" indent="12700">
              <a:defRPr spc="-5" sz="1200">
                <a:solidFill>
                  <a:srgbClr val="FFFFFF"/>
                </a:solidFill>
              </a:defRPr>
            </a:pPr>
            <a:r>
              <a:t>MOVILIDAD</a:t>
            </a:r>
            <a:r>
              <a:rPr spc="-50"/>
              <a:t> </a:t>
            </a:r>
            <a:r>
              <a:rPr spc="0"/>
              <a:t>DE</a:t>
            </a:r>
            <a:r>
              <a:rPr spc="-20"/>
              <a:t> </a:t>
            </a:r>
            <a:r>
              <a:t>INTERIORES</a:t>
            </a:r>
            <a:r>
              <a:rPr spc="-20"/>
              <a:t> PARA </a:t>
            </a:r>
            <a:r>
              <a:rPr spc="-260"/>
              <a:t> </a:t>
            </a:r>
            <a:r>
              <a:t>CREAR</a:t>
            </a:r>
            <a:r>
              <a:rPr spc="0"/>
              <a:t> </a:t>
            </a:r>
            <a:r>
              <a:rPr spc="-15"/>
              <a:t>ESPACIOS</a:t>
            </a:r>
            <a:r>
              <a:rPr spc="-10"/>
              <a:t> </a:t>
            </a:r>
            <a:r>
              <a:t>QUE</a:t>
            </a:r>
            <a:r>
              <a:rPr spc="5"/>
              <a:t> </a:t>
            </a:r>
            <a:r>
              <a:t>PUEDAN </a:t>
            </a:r>
            <a:r>
              <a:rPr spc="0"/>
              <a:t> </a:t>
            </a:r>
            <a:r>
              <a:rPr spc="-35"/>
              <a:t>ATACAR</a:t>
            </a:r>
            <a:r>
              <a:rPr spc="20"/>
              <a:t> </a:t>
            </a:r>
            <a:r>
              <a:t>DELANTEROS.</a:t>
            </a:r>
          </a:p>
        </p:txBody>
      </p:sp>
      <p:pic>
        <p:nvPicPr>
          <p:cNvPr id="2612" name="Imagen" descr="Imagen"/>
          <p:cNvPicPr>
            <a:picLocks noChangeAspect="1"/>
          </p:cNvPicPr>
          <p:nvPr/>
        </p:nvPicPr>
        <p:blipFill>
          <a:blip r:embed="rId35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2613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6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6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8" name="object 2"/>
          <p:cNvGrpSpPr/>
          <p:nvPr/>
        </p:nvGrpSpPr>
        <p:grpSpPr>
          <a:xfrm>
            <a:off x="2772154" y="3061754"/>
            <a:ext cx="327622" cy="419062"/>
            <a:chOff x="0" y="0"/>
            <a:chExt cx="327621" cy="419061"/>
          </a:xfrm>
        </p:grpSpPr>
        <p:pic>
          <p:nvPicPr>
            <p:cNvPr id="2615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907"/>
              <a:ext cx="327622" cy="336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16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480" y="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17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40" y="41110"/>
              <a:ext cx="225552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19" name="object 6"/>
          <p:cNvSpPr txBox="1"/>
          <p:nvPr/>
        </p:nvSpPr>
        <p:spPr>
          <a:xfrm>
            <a:off x="2901442" y="3100705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grpSp>
        <p:nvGrpSpPr>
          <p:cNvPr id="2623" name="object 7"/>
          <p:cNvGrpSpPr/>
          <p:nvPr/>
        </p:nvGrpSpPr>
        <p:grpSpPr>
          <a:xfrm>
            <a:off x="10017252" y="3168331"/>
            <a:ext cx="327622" cy="338392"/>
            <a:chOff x="0" y="0"/>
            <a:chExt cx="327621" cy="338390"/>
          </a:xfrm>
        </p:grpSpPr>
        <p:pic>
          <p:nvPicPr>
            <p:cNvPr id="2620" name="object 8" descr="object 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-1"/>
              <a:ext cx="327623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21" name="object 9" descr="object 9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479" y="32041"/>
              <a:ext cx="266751" cy="30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22" name="object 10" descr="object 10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3339" y="15303"/>
              <a:ext cx="225553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24" name="object 11"/>
          <p:cNvSpPr txBox="1"/>
          <p:nvPr/>
        </p:nvSpPr>
        <p:spPr>
          <a:xfrm>
            <a:off x="10147806" y="3240024"/>
            <a:ext cx="742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z="7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grpSp>
        <p:nvGrpSpPr>
          <p:cNvPr id="2700" name="object 12"/>
          <p:cNvGrpSpPr/>
          <p:nvPr/>
        </p:nvGrpSpPr>
        <p:grpSpPr>
          <a:xfrm>
            <a:off x="4690871" y="126530"/>
            <a:ext cx="4456150" cy="5974003"/>
            <a:chOff x="0" y="0"/>
            <a:chExt cx="4456149" cy="5974002"/>
          </a:xfrm>
        </p:grpSpPr>
        <p:pic>
          <p:nvPicPr>
            <p:cNvPr id="2625" name="object 13" descr="object 1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2887979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26" name="object 14" descr="object 14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3526" y="2921469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27" name="object 15"/>
            <p:cNvSpPr/>
            <p:nvPr/>
          </p:nvSpPr>
          <p:spPr>
            <a:xfrm>
              <a:off x="33527" y="2921469"/>
              <a:ext cx="208789" cy="219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7"/>
                  </a:lnTo>
                  <a:lnTo>
                    <a:pt x="3163" y="3164"/>
                  </a:lnTo>
                  <a:lnTo>
                    <a:pt x="6596" y="849"/>
                  </a:lnTo>
                  <a:lnTo>
                    <a:pt x="10800" y="0"/>
                  </a:lnTo>
                  <a:lnTo>
                    <a:pt x="15004" y="849"/>
                  </a:lnTo>
                  <a:lnTo>
                    <a:pt x="18437" y="3164"/>
                  </a:lnTo>
                  <a:lnTo>
                    <a:pt x="20751" y="6597"/>
                  </a:lnTo>
                  <a:lnTo>
                    <a:pt x="21600" y="10800"/>
                  </a:lnTo>
                  <a:lnTo>
                    <a:pt x="20751" y="15003"/>
                  </a:lnTo>
                  <a:lnTo>
                    <a:pt x="18437" y="18436"/>
                  </a:lnTo>
                  <a:lnTo>
                    <a:pt x="15004" y="20751"/>
                  </a:lnTo>
                  <a:lnTo>
                    <a:pt x="10800" y="21600"/>
                  </a:lnTo>
                  <a:lnTo>
                    <a:pt x="6596" y="20751"/>
                  </a:lnTo>
                  <a:lnTo>
                    <a:pt x="3163" y="18436"/>
                  </a:lnTo>
                  <a:lnTo>
                    <a:pt x="849" y="15003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628" name="object 16" descr="object 16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17932" y="3043452"/>
              <a:ext cx="190424" cy="2027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29" name="object 17"/>
            <p:cNvSpPr/>
            <p:nvPr/>
          </p:nvSpPr>
          <p:spPr>
            <a:xfrm>
              <a:off x="251459" y="3076916"/>
              <a:ext cx="73152" cy="8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6597" y="847"/>
                  </a:lnTo>
                  <a:lnTo>
                    <a:pt x="3164" y="3158"/>
                  </a:lnTo>
                  <a:lnTo>
                    <a:pt x="849" y="6590"/>
                  </a:lnTo>
                  <a:lnTo>
                    <a:pt x="0" y="10800"/>
                  </a:lnTo>
                  <a:lnTo>
                    <a:pt x="849" y="15010"/>
                  </a:lnTo>
                  <a:lnTo>
                    <a:pt x="3164" y="18442"/>
                  </a:lnTo>
                  <a:lnTo>
                    <a:pt x="6597" y="20753"/>
                  </a:lnTo>
                  <a:lnTo>
                    <a:pt x="10800" y="21600"/>
                  </a:lnTo>
                  <a:lnTo>
                    <a:pt x="15003" y="20753"/>
                  </a:lnTo>
                  <a:lnTo>
                    <a:pt x="18436" y="18442"/>
                  </a:lnTo>
                  <a:lnTo>
                    <a:pt x="20751" y="15010"/>
                  </a:lnTo>
                  <a:lnTo>
                    <a:pt x="21600" y="10800"/>
                  </a:lnTo>
                  <a:lnTo>
                    <a:pt x="20751" y="6590"/>
                  </a:lnTo>
                  <a:lnTo>
                    <a:pt x="18436" y="3158"/>
                  </a:lnTo>
                  <a:lnTo>
                    <a:pt x="15003" y="847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30" name="object 18"/>
            <p:cNvSpPr/>
            <p:nvPr/>
          </p:nvSpPr>
          <p:spPr>
            <a:xfrm>
              <a:off x="251459" y="3076916"/>
              <a:ext cx="73152" cy="8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0"/>
                  </a:lnTo>
                  <a:lnTo>
                    <a:pt x="3164" y="3158"/>
                  </a:lnTo>
                  <a:lnTo>
                    <a:pt x="6597" y="847"/>
                  </a:lnTo>
                  <a:lnTo>
                    <a:pt x="10800" y="0"/>
                  </a:lnTo>
                  <a:lnTo>
                    <a:pt x="15003" y="847"/>
                  </a:lnTo>
                  <a:lnTo>
                    <a:pt x="18436" y="3158"/>
                  </a:lnTo>
                  <a:lnTo>
                    <a:pt x="20751" y="6590"/>
                  </a:lnTo>
                  <a:lnTo>
                    <a:pt x="21600" y="10800"/>
                  </a:lnTo>
                  <a:lnTo>
                    <a:pt x="20751" y="15010"/>
                  </a:lnTo>
                  <a:lnTo>
                    <a:pt x="18436" y="18442"/>
                  </a:lnTo>
                  <a:lnTo>
                    <a:pt x="15003" y="20753"/>
                  </a:lnTo>
                  <a:lnTo>
                    <a:pt x="10800" y="21600"/>
                  </a:lnTo>
                  <a:lnTo>
                    <a:pt x="6597" y="20753"/>
                  </a:lnTo>
                  <a:lnTo>
                    <a:pt x="3164" y="18442"/>
                  </a:lnTo>
                  <a:lnTo>
                    <a:pt x="849" y="15010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631" name="object 19" descr="object 19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479291" y="976781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32" name="object 20" descr="object 20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512820" y="1010372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33" name="object 21" descr="object 21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505199" y="1002753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34" name="object 22" descr="object 22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148584" y="0"/>
              <a:ext cx="326111" cy="3367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35" name="object 23" descr="object 23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182111" y="33489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36" name="object 24" descr="object 24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174491" y="25870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37" name="object 25" descr="object 25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956560" y="4180331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38" name="object 26" descr="object 26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990087" y="4213820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39" name="object 27" descr="object 27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982468" y="4206200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40" name="object 28" descr="object 28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30935" y="4489601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41" name="object 29" descr="object 29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64464" y="4523193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42" name="object 30" descr="object 30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56844" y="4515573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43" name="object 31" descr="object 31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358896" y="5637237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44" name="object 32" descr="object 32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392424" y="5670764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45" name="object 33" descr="object 33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384803" y="5663144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46" name="object 34" descr="object 34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36091" y="1275587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47" name="object 35" descr="object 35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69620" y="1309077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48" name="object 36" descr="object 36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62000" y="1301456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49" name="object 37" descr="object 37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179320" y="1927859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50" name="object 38" descr="object 38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212847" y="1961348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51" name="object 39" descr="object 39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205227" y="1953729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52" name="object 40" descr="object 40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815083" y="3351275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53" name="object 41" descr="object 41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848612" y="3384764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54" name="object 42" descr="object 42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840991" y="3377144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55" name="object 43" descr="object 4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130039" y="2136647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56" name="object 44" descr="object 44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163568" y="2170136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57" name="object 45" descr="object 45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155948" y="2162516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58" name="object 46" descr="object 46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777996" y="335584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59" name="object 47" descr="object 47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811524" y="3389337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60" name="object 48" descr="object 48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803903" y="3381717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61" name="object 49" descr="object 49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829811" y="4826507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62" name="object 50" descr="object 50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863339" y="4859997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63" name="object 51" descr="object 51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855720" y="4852376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64" name="object 52" descr="object 52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282951" y="2403347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65" name="object 53" descr="object 53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316479" y="2436836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66" name="object 54" descr="object 54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308860" y="2429216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67" name="object 55" descr="object 55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282951" y="4856987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68" name="object 56" descr="object 56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316479" y="4890476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69" name="object 57" descr="object 57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308860" y="4882856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70" name="object 58" descr="object 58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874520" y="725321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71" name="object 59" descr="object 59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908047" y="758913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72" name="object 60" descr="object 60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900427" y="751293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73" name="object 61" descr="object 61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36091" y="2540405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74" name="object 62" descr="object 62"/>
            <p:cNvPicPr>
              <a:picLocks noChangeAspect="1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69620" y="2573997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75" name="object 63" descr="object 63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62000" y="2566376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76" name="object 64" descr="object 64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139696" y="3369461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77" name="object 65" descr="object 65"/>
            <p:cNvPicPr>
              <a:picLocks noChangeAspect="1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173223" y="3403053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78" name="object 66" descr="object 66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165603" y="3395432"/>
              <a:ext cx="224028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79" name="object 67" descr="object 67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51559" y="3773423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80" name="object 68" descr="object 68"/>
            <p:cNvPicPr>
              <a:picLocks noChangeAspect="1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085088" y="3806912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81" name="object 69" descr="object 69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77468" y="3799293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82" name="object 70" descr="object 70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628644" y="1970531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83" name="object 71" descr="object 71"/>
            <p:cNvPicPr>
              <a:picLocks noChangeAspect="1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662172" y="2004020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84" name="object 72" descr="object 72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654551" y="1996401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85" name="object 73" descr="object 73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479291" y="3143909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86" name="object 74" descr="object 74"/>
            <p:cNvPicPr>
              <a:picLocks noChangeAspect="1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512820" y="3177501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87" name="object 75" descr="object 75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505199" y="3169881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691" name="object 76"/>
            <p:cNvGrpSpPr/>
            <p:nvPr/>
          </p:nvGrpSpPr>
          <p:grpSpPr>
            <a:xfrm>
              <a:off x="323468" y="3070566"/>
              <a:ext cx="3189354" cy="1187959"/>
              <a:chOff x="0" y="0"/>
              <a:chExt cx="3189352" cy="1187957"/>
            </a:xfrm>
          </p:grpSpPr>
          <p:sp>
            <p:nvSpPr>
              <p:cNvPr id="2688" name="Figura"/>
              <p:cNvSpPr/>
              <p:nvPr/>
            </p:nvSpPr>
            <p:spPr>
              <a:xfrm>
                <a:off x="0" y="85471"/>
                <a:ext cx="2674240" cy="1102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471"/>
                    </a:moveTo>
                    <a:lnTo>
                      <a:pt x="21472" y="21117"/>
                    </a:lnTo>
                    <a:lnTo>
                      <a:pt x="21146" y="20217"/>
                    </a:lnTo>
                    <a:lnTo>
                      <a:pt x="21049" y="20794"/>
                    </a:lnTo>
                    <a:lnTo>
                      <a:pt x="329" y="396"/>
                    </a:lnTo>
                    <a:lnTo>
                      <a:pt x="11569" y="5580"/>
                    </a:lnTo>
                    <a:lnTo>
                      <a:pt x="11522" y="6191"/>
                    </a:lnTo>
                    <a:lnTo>
                      <a:pt x="12183" y="5735"/>
                    </a:lnTo>
                    <a:lnTo>
                      <a:pt x="12124" y="5626"/>
                    </a:lnTo>
                    <a:lnTo>
                      <a:pt x="11637" y="4723"/>
                    </a:lnTo>
                    <a:lnTo>
                      <a:pt x="11589" y="5333"/>
                    </a:lnTo>
                    <a:lnTo>
                      <a:pt x="18" y="0"/>
                    </a:lnTo>
                    <a:lnTo>
                      <a:pt x="0" y="244"/>
                    </a:lnTo>
                    <a:lnTo>
                      <a:pt x="230" y="350"/>
                    </a:lnTo>
                    <a:lnTo>
                      <a:pt x="199" y="535"/>
                    </a:lnTo>
                    <a:lnTo>
                      <a:pt x="21010" y="21024"/>
                    </a:lnTo>
                    <a:lnTo>
                      <a:pt x="20914" y="21600"/>
                    </a:lnTo>
                    <a:lnTo>
                      <a:pt x="21600" y="21471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689" name="Triángulo"/>
              <p:cNvSpPr/>
              <p:nvPr/>
            </p:nvSpPr>
            <p:spPr>
              <a:xfrm>
                <a:off x="3111247" y="181482"/>
                <a:ext cx="71375" cy="309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50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690" name="Figura"/>
              <p:cNvSpPr/>
              <p:nvPr/>
            </p:nvSpPr>
            <p:spPr>
              <a:xfrm>
                <a:off x="16001" y="0"/>
                <a:ext cx="3173352" cy="1807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333"/>
                    </a:moveTo>
                    <a:lnTo>
                      <a:pt x="21096" y="16296"/>
                    </a:lnTo>
                    <a:lnTo>
                      <a:pt x="21084" y="20084"/>
                    </a:lnTo>
                    <a:lnTo>
                      <a:pt x="5" y="0"/>
                    </a:lnTo>
                    <a:lnTo>
                      <a:pt x="0" y="1517"/>
                    </a:lnTo>
                    <a:lnTo>
                      <a:pt x="21080" y="21600"/>
                    </a:lnTo>
                    <a:lnTo>
                      <a:pt x="21565" y="21600"/>
                    </a:lnTo>
                    <a:lnTo>
                      <a:pt x="21600" y="21333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699" name="object 77"/>
            <p:cNvGrpSpPr/>
            <p:nvPr/>
          </p:nvGrpSpPr>
          <p:grpSpPr>
            <a:xfrm>
              <a:off x="853694" y="1528532"/>
              <a:ext cx="2895347" cy="4206507"/>
              <a:chOff x="0" y="0"/>
              <a:chExt cx="2895346" cy="4206505"/>
            </a:xfrm>
          </p:grpSpPr>
          <p:sp>
            <p:nvSpPr>
              <p:cNvPr id="2692" name="Figura"/>
              <p:cNvSpPr/>
              <p:nvPr/>
            </p:nvSpPr>
            <p:spPr>
              <a:xfrm>
                <a:off x="0" y="2070480"/>
                <a:ext cx="1058165" cy="9248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22"/>
                    </a:moveTo>
                    <a:lnTo>
                      <a:pt x="21429" y="0"/>
                    </a:lnTo>
                    <a:lnTo>
                      <a:pt x="1086" y="20317"/>
                    </a:lnTo>
                    <a:lnTo>
                      <a:pt x="661" y="19758"/>
                    </a:lnTo>
                    <a:lnTo>
                      <a:pt x="0" y="21600"/>
                    </a:lnTo>
                    <a:lnTo>
                      <a:pt x="1682" y="21099"/>
                    </a:lnTo>
                    <a:lnTo>
                      <a:pt x="1407" y="20737"/>
                    </a:lnTo>
                    <a:lnTo>
                      <a:pt x="1257" y="20540"/>
                    </a:lnTo>
                    <a:lnTo>
                      <a:pt x="21600" y="222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693" name="Figura"/>
              <p:cNvSpPr/>
              <p:nvPr/>
            </p:nvSpPr>
            <p:spPr>
              <a:xfrm>
                <a:off x="52324" y="0"/>
                <a:ext cx="1034924" cy="1899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531"/>
                    </a:moveTo>
                    <a:lnTo>
                      <a:pt x="874" y="727"/>
                    </a:lnTo>
                    <a:lnTo>
                      <a:pt x="1306" y="599"/>
                    </a:lnTo>
                    <a:lnTo>
                      <a:pt x="1458" y="554"/>
                    </a:lnTo>
                    <a:lnTo>
                      <a:pt x="0" y="0"/>
                    </a:lnTo>
                    <a:lnTo>
                      <a:pt x="61" y="967"/>
                    </a:lnTo>
                    <a:lnTo>
                      <a:pt x="643" y="795"/>
                    </a:lnTo>
                    <a:lnTo>
                      <a:pt x="21366" y="21600"/>
                    </a:lnTo>
                    <a:lnTo>
                      <a:pt x="21600" y="21531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694" name="Figura"/>
              <p:cNvSpPr/>
              <p:nvPr/>
            </p:nvSpPr>
            <p:spPr>
              <a:xfrm>
                <a:off x="46482" y="2841370"/>
                <a:ext cx="2098041" cy="313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866"/>
                    </a:moveTo>
                    <a:lnTo>
                      <a:pt x="21583" y="0"/>
                    </a:lnTo>
                    <a:lnTo>
                      <a:pt x="769" y="18571"/>
                    </a:lnTo>
                    <a:lnTo>
                      <a:pt x="726" y="16401"/>
                    </a:lnTo>
                    <a:lnTo>
                      <a:pt x="0" y="19692"/>
                    </a:lnTo>
                    <a:lnTo>
                      <a:pt x="829" y="21600"/>
                    </a:lnTo>
                    <a:lnTo>
                      <a:pt x="788" y="19552"/>
                    </a:lnTo>
                    <a:lnTo>
                      <a:pt x="786" y="19436"/>
                    </a:lnTo>
                    <a:lnTo>
                      <a:pt x="21600" y="866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695" name="Figura"/>
              <p:cNvSpPr/>
              <p:nvPr/>
            </p:nvSpPr>
            <p:spPr>
              <a:xfrm>
                <a:off x="2270506" y="2944113"/>
                <a:ext cx="298832" cy="12623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0188"/>
                    </a:moveTo>
                    <a:lnTo>
                      <a:pt x="19359" y="20303"/>
                    </a:lnTo>
                    <a:lnTo>
                      <a:pt x="890" y="0"/>
                    </a:lnTo>
                    <a:lnTo>
                      <a:pt x="0" y="46"/>
                    </a:lnTo>
                    <a:lnTo>
                      <a:pt x="18460" y="20349"/>
                    </a:lnTo>
                    <a:lnTo>
                      <a:pt x="16221" y="20463"/>
                    </a:lnTo>
                    <a:lnTo>
                      <a:pt x="20067" y="21600"/>
                    </a:lnTo>
                    <a:lnTo>
                      <a:pt x="21195" y="20561"/>
                    </a:lnTo>
                    <a:lnTo>
                      <a:pt x="21600" y="20188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696" name="Figura"/>
              <p:cNvSpPr/>
              <p:nvPr/>
            </p:nvSpPr>
            <p:spPr>
              <a:xfrm>
                <a:off x="2276729" y="1866899"/>
                <a:ext cx="448565" cy="830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59"/>
                    </a:moveTo>
                    <a:lnTo>
                      <a:pt x="21062" y="0"/>
                    </a:lnTo>
                    <a:lnTo>
                      <a:pt x="1462" y="19773"/>
                    </a:lnTo>
                    <a:lnTo>
                      <a:pt x="110" y="19382"/>
                    </a:lnTo>
                    <a:lnTo>
                      <a:pt x="0" y="21600"/>
                    </a:lnTo>
                    <a:lnTo>
                      <a:pt x="3345" y="20318"/>
                    </a:lnTo>
                    <a:lnTo>
                      <a:pt x="3013" y="20222"/>
                    </a:lnTo>
                    <a:lnTo>
                      <a:pt x="2002" y="19930"/>
                    </a:lnTo>
                    <a:lnTo>
                      <a:pt x="21600" y="159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697" name="Figura"/>
              <p:cNvSpPr/>
              <p:nvPr/>
            </p:nvSpPr>
            <p:spPr>
              <a:xfrm>
                <a:off x="2611882" y="1878202"/>
                <a:ext cx="142495" cy="2250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5"/>
                    </a:moveTo>
                    <a:lnTo>
                      <a:pt x="19675" y="0"/>
                    </a:lnTo>
                    <a:lnTo>
                      <a:pt x="4803" y="20867"/>
                    </a:lnTo>
                    <a:lnTo>
                      <a:pt x="0" y="20853"/>
                    </a:lnTo>
                    <a:lnTo>
                      <a:pt x="5236" y="21600"/>
                    </a:lnTo>
                    <a:lnTo>
                      <a:pt x="10579" y="20994"/>
                    </a:lnTo>
                    <a:lnTo>
                      <a:pt x="11532" y="20886"/>
                    </a:lnTo>
                    <a:lnTo>
                      <a:pt x="6728" y="20872"/>
                    </a:lnTo>
                    <a:lnTo>
                      <a:pt x="21600" y="5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698" name="Figura"/>
              <p:cNvSpPr/>
              <p:nvPr/>
            </p:nvSpPr>
            <p:spPr>
              <a:xfrm>
                <a:off x="2741676" y="695324"/>
                <a:ext cx="153671" cy="962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01"/>
                    </a:moveTo>
                    <a:lnTo>
                      <a:pt x="20700" y="1396"/>
                    </a:lnTo>
                    <a:lnTo>
                      <a:pt x="17601" y="0"/>
                    </a:lnTo>
                    <a:lnTo>
                      <a:pt x="10979" y="1590"/>
                    </a:lnTo>
                    <a:lnTo>
                      <a:pt x="15400" y="1678"/>
                    </a:lnTo>
                    <a:lnTo>
                      <a:pt x="0" y="21566"/>
                    </a:lnTo>
                    <a:lnTo>
                      <a:pt x="1767" y="21600"/>
                    </a:lnTo>
                    <a:lnTo>
                      <a:pt x="17185" y="1714"/>
                    </a:lnTo>
                    <a:lnTo>
                      <a:pt x="21600" y="1801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2701" name="object 79"/>
          <p:cNvSpPr txBox="1"/>
          <p:nvPr/>
        </p:nvSpPr>
        <p:spPr>
          <a:xfrm>
            <a:off x="3032505" y="252348"/>
            <a:ext cx="2059940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pc="-5" sz="1200">
                <a:solidFill>
                  <a:srgbClr val="FFFFFF"/>
                </a:solidFill>
              </a:defRPr>
            </a:pPr>
            <a:r>
              <a:t>JUEGO</a:t>
            </a:r>
            <a:r>
              <a:rPr spc="10"/>
              <a:t> </a:t>
            </a:r>
            <a:r>
              <a:rPr spc="0"/>
              <a:t>DE</a:t>
            </a:r>
            <a:r>
              <a:rPr spc="-20"/>
              <a:t> </a:t>
            </a:r>
            <a:r>
              <a:t>CARA</a:t>
            </a:r>
            <a:r>
              <a:rPr spc="5"/>
              <a:t> </a:t>
            </a:r>
            <a:r>
              <a:rPr spc="0"/>
              <a:t>RÁPIDO </a:t>
            </a:r>
            <a:r>
              <a:rPr spc="-20"/>
              <a:t>PARA </a:t>
            </a:r>
            <a:r>
              <a:rPr spc="-15"/>
              <a:t> </a:t>
            </a:r>
            <a:r>
              <a:t>ASEGURAR</a:t>
            </a:r>
            <a:r>
              <a:rPr spc="10"/>
              <a:t> </a:t>
            </a:r>
            <a:r>
              <a:t>LA POSESIÓN</a:t>
            </a:r>
            <a:r>
              <a:rPr spc="-10"/>
              <a:t> </a:t>
            </a:r>
            <a:r>
              <a:t>TRAS </a:t>
            </a:r>
            <a:r>
              <a:rPr spc="0"/>
              <a:t> </a:t>
            </a:r>
            <a:r>
              <a:t>SUPERAR LÍNEA </a:t>
            </a:r>
            <a:r>
              <a:rPr spc="0"/>
              <a:t>DE </a:t>
            </a:r>
            <a:r>
              <a:t>PRESIÓN. SIN </a:t>
            </a:r>
            <a:r>
              <a:rPr spc="-260"/>
              <a:t> </a:t>
            </a:r>
            <a:r>
              <a:t>MARCAJE,</a:t>
            </a:r>
            <a:r>
              <a:rPr spc="10"/>
              <a:t> </a:t>
            </a:r>
            <a:r>
              <a:t>GIRAR</a:t>
            </a:r>
            <a:r>
              <a:rPr spc="5"/>
              <a:t> </a:t>
            </a:r>
            <a:r>
              <a:rPr spc="0"/>
              <a:t>Y </a:t>
            </a:r>
            <a:r>
              <a:t>BUSCAR </a:t>
            </a:r>
            <a:r>
              <a:rPr spc="0"/>
              <a:t> </a:t>
            </a:r>
            <a:r>
              <a:rPr spc="-15"/>
              <a:t>DISPARO</a:t>
            </a:r>
            <a:r>
              <a:rPr spc="-10"/>
              <a:t> </a:t>
            </a:r>
            <a:r>
              <a:rPr spc="0"/>
              <a:t>O</a:t>
            </a:r>
            <a:r>
              <a:rPr spc="10"/>
              <a:t> </a:t>
            </a:r>
            <a:r>
              <a:rPr spc="-20"/>
              <a:t>PASE</a:t>
            </a:r>
            <a:r>
              <a:rPr spc="-10"/>
              <a:t> </a:t>
            </a:r>
            <a:r>
              <a:t>EN </a:t>
            </a:r>
            <a:r>
              <a:rPr spc="0"/>
              <a:t> </a:t>
            </a:r>
            <a:r>
              <a:t>PROFUNDIDAD.</a:t>
            </a:r>
          </a:p>
        </p:txBody>
      </p:sp>
      <p:pic>
        <p:nvPicPr>
          <p:cNvPr id="2702" name="Imagen" descr="Imagen"/>
          <p:cNvPicPr>
            <a:picLocks noChangeAspect="1"/>
          </p:cNvPicPr>
          <p:nvPr/>
        </p:nvPicPr>
        <p:blipFill>
          <a:blip r:embed="rId36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2703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7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7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8" name="object 2"/>
          <p:cNvGrpSpPr/>
          <p:nvPr/>
        </p:nvGrpSpPr>
        <p:grpSpPr>
          <a:xfrm>
            <a:off x="2965703" y="3230918"/>
            <a:ext cx="327622" cy="419062"/>
            <a:chOff x="0" y="0"/>
            <a:chExt cx="327621" cy="419061"/>
          </a:xfrm>
        </p:grpSpPr>
        <p:pic>
          <p:nvPicPr>
            <p:cNvPr id="2705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907"/>
              <a:ext cx="327622" cy="336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06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2003" y="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07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40" y="41110"/>
              <a:ext cx="225552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709" name="object 6"/>
          <p:cNvSpPr txBox="1"/>
          <p:nvPr/>
        </p:nvSpPr>
        <p:spPr>
          <a:xfrm>
            <a:off x="3096005" y="3270504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grpSp>
        <p:nvGrpSpPr>
          <p:cNvPr id="2713" name="object 7"/>
          <p:cNvGrpSpPr/>
          <p:nvPr/>
        </p:nvGrpSpPr>
        <p:grpSpPr>
          <a:xfrm>
            <a:off x="10017252" y="3168331"/>
            <a:ext cx="327622" cy="338392"/>
            <a:chOff x="0" y="0"/>
            <a:chExt cx="327621" cy="338390"/>
          </a:xfrm>
        </p:grpSpPr>
        <p:pic>
          <p:nvPicPr>
            <p:cNvPr id="2710" name="object 8" descr="object 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-1"/>
              <a:ext cx="327623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11" name="object 9" descr="object 9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479" y="32041"/>
              <a:ext cx="266751" cy="30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12" name="object 10" descr="object 10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3339" y="15303"/>
              <a:ext cx="225553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aphicFrame>
        <p:nvGraphicFramePr>
          <p:cNvPr id="2714" name="object 11"/>
          <p:cNvGraphicFramePr/>
          <p:nvPr/>
        </p:nvGraphicFramePr>
        <p:xfrm>
          <a:off x="6044184" y="152400"/>
          <a:ext cx="4557396" cy="589787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728980"/>
                <a:gridCol w="1185545"/>
                <a:gridCol w="1185545"/>
                <a:gridCol w="1457325"/>
              </a:tblGrid>
              <a:tr h="1421891">
                <a:tc gridSpan="4"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19050">
                      <a:solidFill>
                        <a:srgbClr val="001F5F"/>
                      </a:solidFill>
                    </a:lnL>
                    <a:lnR w="19050">
                      <a:solidFill>
                        <a:srgbClr val="001F5F"/>
                      </a:solidFill>
                    </a:lnR>
                    <a:lnT w="19050">
                      <a:solidFill>
                        <a:srgbClr val="001F5F"/>
                      </a:solidFill>
                    </a:lnT>
                    <a:lnB w="19050">
                      <a:solidFill>
                        <a:srgbClr val="FF0000"/>
                      </a:solidFill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054096"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R w="19050">
                      <a:solidFill>
                        <a:srgbClr val="FF0000"/>
                      </a:solidFill>
                    </a:lnR>
                    <a:lnT w="19050">
                      <a:solidFill>
                        <a:srgbClr val="FF0000"/>
                      </a:solidFill>
                    </a:lnT>
                    <a:lnB w="19050">
                      <a:solidFill>
                        <a:srgbClr val="001F5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19050">
                      <a:solidFill>
                        <a:srgbClr val="FF0000"/>
                      </a:solidFill>
                    </a:lnL>
                    <a:lnR w="19050">
                      <a:solidFill>
                        <a:srgbClr val="FF0000"/>
                      </a:solidFill>
                    </a:lnR>
                    <a:lnT w="19050">
                      <a:solidFill>
                        <a:srgbClr val="FF0000"/>
                      </a:solidFill>
                    </a:lnT>
                    <a:lnB w="38100">
                      <a:solidFill>
                        <a:srgbClr val="FF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19050">
                      <a:solidFill>
                        <a:srgbClr val="FF0000"/>
                      </a:solidFill>
                    </a:lnL>
                    <a:lnR w="19050">
                      <a:solidFill>
                        <a:srgbClr val="FF0000"/>
                      </a:solidFill>
                    </a:lnR>
                    <a:lnT w="19050">
                      <a:solidFill>
                        <a:srgbClr val="FF0000"/>
                      </a:solidFill>
                    </a:lnT>
                    <a:lnB w="38100">
                      <a:solidFill>
                        <a:srgbClr val="FF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algn="l">
                        <a:defRPr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algn="l">
                        <a:defRPr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algn="l">
                        <a:defRPr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algn="l">
                        <a:defRPr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algn="l">
                        <a:defRPr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algn="l">
                        <a:defRPr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algn="l">
                        <a:defRPr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algn="l">
                        <a:defRPr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algn="l">
                        <a:defRPr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algn="l">
                        <a:defRPr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algn="l">
                        <a:defRPr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algn="l">
                        <a:defRPr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algn="l">
                        <a:defRPr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algn="l">
                        <a:defRPr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marR="415925">
                        <a:defRPr b="1" sz="700">
                          <a:solidFill>
                            <a:srgbClr val="FFFFFF"/>
                          </a:solidFill>
                          <a:sym typeface="Calibri"/>
                        </a:defRPr>
                      </a:pPr>
                      <a:r>
                        <a:t>1</a:t>
                      </a:r>
                    </a:p>
                  </a:txBody>
                  <a:tcPr marL="0" marR="0" marT="0" marB="0" anchor="t" anchorCtr="0" horzOverflow="overflow">
                    <a:lnL w="19050">
                      <a:solidFill>
                        <a:srgbClr val="FF0000"/>
                      </a:solidFill>
                    </a:lnL>
                    <a:lnT w="19050">
                      <a:solidFill>
                        <a:srgbClr val="001F5F"/>
                      </a:solidFill>
                    </a:lnT>
                    <a:lnB w="19050">
                      <a:solidFill>
                        <a:srgbClr val="001F5F"/>
                      </a:solidFill>
                    </a:lnB>
                  </a:tcPr>
                </a:tc>
              </a:tr>
              <a:tr h="1421891">
                <a:tc gridSpan="4"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19050">
                      <a:solidFill>
                        <a:srgbClr val="001F5F"/>
                      </a:solidFill>
                    </a:lnL>
                    <a:lnR w="19050">
                      <a:solidFill>
                        <a:srgbClr val="001F5F"/>
                      </a:solidFill>
                    </a:lnR>
                    <a:lnT w="19050">
                      <a:solidFill>
                        <a:srgbClr val="001F5F"/>
                      </a:solidFill>
                    </a:lnT>
                    <a:lnB w="19050">
                      <a:solidFill>
                        <a:srgbClr val="001F5F"/>
                      </a:solidFill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grpSp>
        <p:nvGrpSpPr>
          <p:cNvPr id="2718" name="object 12"/>
          <p:cNvGrpSpPr/>
          <p:nvPr/>
        </p:nvGrpSpPr>
        <p:grpSpPr>
          <a:xfrm>
            <a:off x="8557259" y="1263331"/>
            <a:ext cx="326111" cy="338392"/>
            <a:chOff x="0" y="0"/>
            <a:chExt cx="326110" cy="338390"/>
          </a:xfrm>
        </p:grpSpPr>
        <p:pic>
          <p:nvPicPr>
            <p:cNvPr id="2715" name="object 13" descr="object 1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326111" cy="338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16" name="object 14" descr="object 14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3527" y="33590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17" name="object 15" descr="object 15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5908" y="25970"/>
              <a:ext cx="224028" cy="2362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21" name="object 16"/>
          <p:cNvGrpSpPr/>
          <p:nvPr/>
        </p:nvGrpSpPr>
        <p:grpSpPr>
          <a:xfrm>
            <a:off x="7865364" y="152400"/>
            <a:ext cx="224029" cy="234696"/>
            <a:chOff x="0" y="0"/>
            <a:chExt cx="224027" cy="234695"/>
          </a:xfrm>
        </p:grpSpPr>
        <p:pic>
          <p:nvPicPr>
            <p:cNvPr id="2719" name="object 17" descr="object 17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619" y="7620"/>
              <a:ext cx="208789" cy="2194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20" name="object 18" descr="object 18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0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24" name="object 19"/>
          <p:cNvGrpSpPr/>
          <p:nvPr/>
        </p:nvGrpSpPr>
        <p:grpSpPr>
          <a:xfrm>
            <a:off x="8083294" y="5676899"/>
            <a:ext cx="222428" cy="339853"/>
            <a:chOff x="0" y="0"/>
            <a:chExt cx="222426" cy="339851"/>
          </a:xfrm>
        </p:grpSpPr>
        <p:pic>
          <p:nvPicPr>
            <p:cNvPr id="2722" name="object 20" descr="object 20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2004" y="0"/>
              <a:ext cx="190423" cy="2042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23" name="object 21" descr="object 21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0" y="120395"/>
              <a:ext cx="208787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725" name="object 22"/>
          <p:cNvSpPr/>
          <p:nvPr/>
        </p:nvSpPr>
        <p:spPr>
          <a:xfrm>
            <a:off x="8083294" y="5797296"/>
            <a:ext cx="208788" cy="2194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849" y="6596"/>
                </a:lnTo>
                <a:lnTo>
                  <a:pt x="3163" y="3163"/>
                </a:lnTo>
                <a:lnTo>
                  <a:pt x="6596" y="849"/>
                </a:lnTo>
                <a:lnTo>
                  <a:pt x="10800" y="0"/>
                </a:lnTo>
                <a:lnTo>
                  <a:pt x="15004" y="849"/>
                </a:lnTo>
                <a:lnTo>
                  <a:pt x="18437" y="3163"/>
                </a:lnTo>
                <a:lnTo>
                  <a:pt x="20751" y="6596"/>
                </a:lnTo>
                <a:lnTo>
                  <a:pt x="21600" y="10800"/>
                </a:lnTo>
                <a:lnTo>
                  <a:pt x="20751" y="15004"/>
                </a:lnTo>
                <a:lnTo>
                  <a:pt x="18437" y="18437"/>
                </a:lnTo>
                <a:lnTo>
                  <a:pt x="15004" y="20751"/>
                </a:lnTo>
                <a:lnTo>
                  <a:pt x="10800" y="21600"/>
                </a:lnTo>
                <a:lnTo>
                  <a:pt x="6596" y="20751"/>
                </a:lnTo>
                <a:lnTo>
                  <a:pt x="3163" y="18437"/>
                </a:lnTo>
                <a:lnTo>
                  <a:pt x="849" y="15004"/>
                </a:lnTo>
                <a:lnTo>
                  <a:pt x="0" y="10800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grpSp>
        <p:nvGrpSpPr>
          <p:cNvPr id="2729" name="object 23"/>
          <p:cNvGrpSpPr/>
          <p:nvPr/>
        </p:nvGrpSpPr>
        <p:grpSpPr>
          <a:xfrm>
            <a:off x="8468868" y="2792005"/>
            <a:ext cx="326111" cy="336766"/>
            <a:chOff x="0" y="0"/>
            <a:chExt cx="326110" cy="336765"/>
          </a:xfrm>
        </p:grpSpPr>
        <p:pic>
          <p:nvPicPr>
            <p:cNvPr id="2726" name="object 24" descr="object 24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0" y="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27" name="object 25" descr="object 25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3527" y="33490"/>
              <a:ext cx="208789" cy="2194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28" name="object 26" descr="object 26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5908" y="25870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33" name="object 27"/>
          <p:cNvGrpSpPr/>
          <p:nvPr/>
        </p:nvGrpSpPr>
        <p:grpSpPr>
          <a:xfrm>
            <a:off x="8820911" y="2263177"/>
            <a:ext cx="326111" cy="336766"/>
            <a:chOff x="0" y="0"/>
            <a:chExt cx="326110" cy="336765"/>
          </a:xfrm>
        </p:grpSpPr>
        <p:pic>
          <p:nvPicPr>
            <p:cNvPr id="2730" name="object 28" descr="object 28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0" y="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31" name="object 29" descr="object 29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3527" y="33490"/>
              <a:ext cx="208789" cy="2194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32" name="object 30" descr="object 30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5908" y="25870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37" name="object 31"/>
          <p:cNvGrpSpPr/>
          <p:nvPr/>
        </p:nvGrpSpPr>
        <p:grpSpPr>
          <a:xfrm>
            <a:off x="8520683" y="4953036"/>
            <a:ext cx="326111" cy="336766"/>
            <a:chOff x="0" y="0"/>
            <a:chExt cx="326110" cy="336765"/>
          </a:xfrm>
        </p:grpSpPr>
        <p:pic>
          <p:nvPicPr>
            <p:cNvPr id="2734" name="object 32" descr="object 32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0" y="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35" name="object 33" descr="object 33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3528" y="33489"/>
              <a:ext cx="208789" cy="2194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36" name="object 34" descr="object 34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5908" y="25870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44" name="object 35"/>
          <p:cNvGrpSpPr/>
          <p:nvPr/>
        </p:nvGrpSpPr>
        <p:grpSpPr>
          <a:xfrm>
            <a:off x="7078980" y="2263177"/>
            <a:ext cx="665963" cy="336766"/>
            <a:chOff x="0" y="0"/>
            <a:chExt cx="665962" cy="336765"/>
          </a:xfrm>
        </p:grpSpPr>
        <p:pic>
          <p:nvPicPr>
            <p:cNvPr id="2738" name="object 36" descr="object 36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0" y="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39" name="object 37" descr="object 37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3528" y="33490"/>
              <a:ext cx="208789" cy="2194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40" name="object 38" descr="object 38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5908" y="25870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41" name="object 39" descr="object 39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39852" y="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42" name="object 40" descr="object 40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73380" y="33490"/>
              <a:ext cx="208789" cy="2194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43" name="object 41" descr="object 41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65760" y="25870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51" name="object 42"/>
          <p:cNvGrpSpPr/>
          <p:nvPr/>
        </p:nvGrpSpPr>
        <p:grpSpPr>
          <a:xfrm>
            <a:off x="7066788" y="3828224"/>
            <a:ext cx="678155" cy="338392"/>
            <a:chOff x="0" y="0"/>
            <a:chExt cx="678154" cy="338390"/>
          </a:xfrm>
        </p:grpSpPr>
        <p:pic>
          <p:nvPicPr>
            <p:cNvPr id="2745" name="object 43" descr="object 4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-1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46" name="object 44" descr="object 44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3527" y="33590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47" name="object 45" descr="object 45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5908" y="25970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48" name="object 46" descr="object 46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52044" y="-1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49" name="object 47" descr="object 47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85572" y="33590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50" name="object 48" descr="object 48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77952" y="25970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55" name="object 49"/>
          <p:cNvGrpSpPr/>
          <p:nvPr/>
        </p:nvGrpSpPr>
        <p:grpSpPr>
          <a:xfrm>
            <a:off x="6687311" y="949490"/>
            <a:ext cx="326111" cy="336766"/>
            <a:chOff x="0" y="0"/>
            <a:chExt cx="326110" cy="336765"/>
          </a:xfrm>
        </p:grpSpPr>
        <p:pic>
          <p:nvPicPr>
            <p:cNvPr id="2752" name="object 50" descr="object 50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0" y="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53" name="object 51" descr="object 51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3527" y="33489"/>
              <a:ext cx="208789" cy="2194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54" name="object 52" descr="object 52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5908" y="25870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59" name="object 53"/>
          <p:cNvGrpSpPr/>
          <p:nvPr/>
        </p:nvGrpSpPr>
        <p:grpSpPr>
          <a:xfrm>
            <a:off x="7972042" y="3019081"/>
            <a:ext cx="326111" cy="336766"/>
            <a:chOff x="0" y="0"/>
            <a:chExt cx="326110" cy="336765"/>
          </a:xfrm>
        </p:grpSpPr>
        <p:pic>
          <p:nvPicPr>
            <p:cNvPr id="2756" name="object 54" descr="object 54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0" y="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57" name="object 55" descr="object 55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3527" y="33490"/>
              <a:ext cx="208789" cy="2194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58" name="object 56" descr="object 56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5908" y="25870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63" name="object 57"/>
          <p:cNvGrpSpPr/>
          <p:nvPr/>
        </p:nvGrpSpPr>
        <p:grpSpPr>
          <a:xfrm>
            <a:off x="6717792" y="4837214"/>
            <a:ext cx="326111" cy="336766"/>
            <a:chOff x="0" y="0"/>
            <a:chExt cx="326110" cy="336765"/>
          </a:xfrm>
        </p:grpSpPr>
        <p:pic>
          <p:nvPicPr>
            <p:cNvPr id="2760" name="object 58" descr="object 58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0" y="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61" name="object 59" descr="object 59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3527" y="33488"/>
              <a:ext cx="208789" cy="2194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62" name="object 60" descr="object 60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5908" y="25869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67" name="object 61"/>
          <p:cNvGrpSpPr/>
          <p:nvPr/>
        </p:nvGrpSpPr>
        <p:grpSpPr>
          <a:xfrm>
            <a:off x="8479535" y="1735874"/>
            <a:ext cx="326111" cy="336766"/>
            <a:chOff x="0" y="0"/>
            <a:chExt cx="326110" cy="336765"/>
          </a:xfrm>
        </p:grpSpPr>
        <p:pic>
          <p:nvPicPr>
            <p:cNvPr id="2764" name="object 62" descr="object 62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0" y="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65" name="object 63" descr="object 63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3527" y="33489"/>
              <a:ext cx="208789" cy="2194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66" name="object 64" descr="object 64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5908" y="25869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80" name="object 65"/>
          <p:cNvGrpSpPr/>
          <p:nvPr/>
        </p:nvGrpSpPr>
        <p:grpSpPr>
          <a:xfrm>
            <a:off x="8717280" y="4297807"/>
            <a:ext cx="856489" cy="882270"/>
            <a:chOff x="0" y="0"/>
            <a:chExt cx="856487" cy="882269"/>
          </a:xfrm>
        </p:grpSpPr>
        <p:sp>
          <p:nvSpPr>
            <p:cNvPr id="2768" name="Figura"/>
            <p:cNvSpPr/>
            <p:nvPr/>
          </p:nvSpPr>
          <p:spPr>
            <a:xfrm>
              <a:off x="0" y="0"/>
              <a:ext cx="79883" cy="81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72" y="0"/>
                  </a:moveTo>
                  <a:lnTo>
                    <a:pt x="0" y="2348"/>
                  </a:lnTo>
                  <a:lnTo>
                    <a:pt x="19128" y="21600"/>
                  </a:lnTo>
                  <a:lnTo>
                    <a:pt x="21600" y="19252"/>
                  </a:lnTo>
                  <a:lnTo>
                    <a:pt x="2472" y="0"/>
                  </a:lnTo>
                  <a:close/>
                </a:path>
              </a:pathLst>
            </a:cu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69" name="Figura"/>
            <p:cNvSpPr/>
            <p:nvPr/>
          </p:nvSpPr>
          <p:spPr>
            <a:xfrm>
              <a:off x="97280" y="100329"/>
              <a:ext cx="79885" cy="81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72" y="0"/>
                  </a:moveTo>
                  <a:lnTo>
                    <a:pt x="0" y="2318"/>
                  </a:lnTo>
                  <a:lnTo>
                    <a:pt x="19128" y="21600"/>
                  </a:lnTo>
                  <a:lnTo>
                    <a:pt x="21600" y="19282"/>
                  </a:lnTo>
                  <a:lnTo>
                    <a:pt x="2472" y="0"/>
                  </a:lnTo>
                  <a:close/>
                </a:path>
              </a:pathLst>
            </a:cu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70" name="Figura"/>
            <p:cNvSpPr/>
            <p:nvPr/>
          </p:nvSpPr>
          <p:spPr>
            <a:xfrm>
              <a:off x="194563" y="200533"/>
              <a:ext cx="79884" cy="81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72" y="0"/>
                  </a:moveTo>
                  <a:lnTo>
                    <a:pt x="0" y="2348"/>
                  </a:lnTo>
                  <a:lnTo>
                    <a:pt x="19127" y="21600"/>
                  </a:lnTo>
                  <a:lnTo>
                    <a:pt x="21600" y="19252"/>
                  </a:lnTo>
                  <a:lnTo>
                    <a:pt x="2472" y="0"/>
                  </a:lnTo>
                  <a:close/>
                </a:path>
              </a:pathLst>
            </a:cu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71" name="Figura"/>
            <p:cNvSpPr/>
            <p:nvPr/>
          </p:nvSpPr>
          <p:spPr>
            <a:xfrm>
              <a:off x="291845" y="300736"/>
              <a:ext cx="79883" cy="81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73" y="0"/>
                  </a:moveTo>
                  <a:lnTo>
                    <a:pt x="0" y="2348"/>
                  </a:lnTo>
                  <a:lnTo>
                    <a:pt x="19128" y="21600"/>
                  </a:lnTo>
                  <a:lnTo>
                    <a:pt x="21600" y="19252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72" name="Figura"/>
            <p:cNvSpPr/>
            <p:nvPr/>
          </p:nvSpPr>
          <p:spPr>
            <a:xfrm>
              <a:off x="389126" y="401066"/>
              <a:ext cx="79885" cy="81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73" y="0"/>
                  </a:moveTo>
                  <a:lnTo>
                    <a:pt x="0" y="2318"/>
                  </a:lnTo>
                  <a:lnTo>
                    <a:pt x="19162" y="21600"/>
                  </a:lnTo>
                  <a:lnTo>
                    <a:pt x="21600" y="19282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73" name="Figura"/>
            <p:cNvSpPr/>
            <p:nvPr/>
          </p:nvSpPr>
          <p:spPr>
            <a:xfrm>
              <a:off x="486409" y="501269"/>
              <a:ext cx="79884" cy="81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72" y="0"/>
                  </a:moveTo>
                  <a:lnTo>
                    <a:pt x="0" y="2348"/>
                  </a:lnTo>
                  <a:lnTo>
                    <a:pt x="19162" y="21600"/>
                  </a:lnTo>
                  <a:lnTo>
                    <a:pt x="21600" y="19252"/>
                  </a:lnTo>
                  <a:lnTo>
                    <a:pt x="2472" y="0"/>
                  </a:lnTo>
                  <a:close/>
                </a:path>
              </a:pathLst>
            </a:cu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74" name="Figura"/>
            <p:cNvSpPr/>
            <p:nvPr/>
          </p:nvSpPr>
          <p:spPr>
            <a:xfrm>
              <a:off x="583818" y="601472"/>
              <a:ext cx="79757" cy="81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42" y="0"/>
                  </a:moveTo>
                  <a:lnTo>
                    <a:pt x="0" y="2348"/>
                  </a:lnTo>
                  <a:lnTo>
                    <a:pt x="19158" y="21600"/>
                  </a:lnTo>
                  <a:lnTo>
                    <a:pt x="21600" y="19286"/>
                  </a:lnTo>
                  <a:lnTo>
                    <a:pt x="2442" y="0"/>
                  </a:lnTo>
                  <a:close/>
                </a:path>
              </a:pathLst>
            </a:cu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75" name="Figura"/>
            <p:cNvSpPr/>
            <p:nvPr/>
          </p:nvSpPr>
          <p:spPr>
            <a:xfrm>
              <a:off x="681100" y="701802"/>
              <a:ext cx="79884" cy="81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38" y="0"/>
                  </a:moveTo>
                  <a:lnTo>
                    <a:pt x="0" y="2314"/>
                  </a:lnTo>
                  <a:lnTo>
                    <a:pt x="19128" y="21600"/>
                  </a:lnTo>
                  <a:lnTo>
                    <a:pt x="21600" y="19252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76" name="Figura"/>
            <p:cNvSpPr/>
            <p:nvPr/>
          </p:nvSpPr>
          <p:spPr>
            <a:xfrm>
              <a:off x="776096" y="831969"/>
              <a:ext cx="80392" cy="50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10" y="0"/>
                  </a:moveTo>
                  <a:lnTo>
                    <a:pt x="0" y="9493"/>
                  </a:lnTo>
                  <a:lnTo>
                    <a:pt x="21600" y="21600"/>
                  </a:lnTo>
                  <a:lnTo>
                    <a:pt x="18093" y="3930"/>
                  </a:lnTo>
                  <a:lnTo>
                    <a:pt x="8497" y="3930"/>
                  </a:lnTo>
                  <a:lnTo>
                    <a:pt x="6110" y="0"/>
                  </a:lnTo>
                  <a:close/>
                </a:path>
              </a:pathLst>
            </a:cu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77" name="Figura"/>
            <p:cNvSpPr/>
            <p:nvPr/>
          </p:nvSpPr>
          <p:spPr>
            <a:xfrm>
              <a:off x="798836" y="823099"/>
              <a:ext cx="18028" cy="18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34" y="0"/>
                  </a:moveTo>
                  <a:lnTo>
                    <a:pt x="0" y="10631"/>
                  </a:lnTo>
                  <a:lnTo>
                    <a:pt x="10644" y="21600"/>
                  </a:lnTo>
                  <a:lnTo>
                    <a:pt x="21600" y="10945"/>
                  </a:lnTo>
                  <a:lnTo>
                    <a:pt x="10934" y="0"/>
                  </a:lnTo>
                  <a:close/>
                </a:path>
              </a:pathLst>
            </a:cu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78" name="Figura"/>
            <p:cNvSpPr/>
            <p:nvPr/>
          </p:nvSpPr>
          <p:spPr>
            <a:xfrm>
              <a:off x="807719" y="800989"/>
              <a:ext cx="35717" cy="40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01" y="0"/>
                  </a:moveTo>
                  <a:lnTo>
                    <a:pt x="146" y="11900"/>
                  </a:lnTo>
                  <a:lnTo>
                    <a:pt x="5530" y="1681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3901" y="0"/>
                  </a:lnTo>
                  <a:close/>
                </a:path>
              </a:pathLst>
            </a:cu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79" name="Figura"/>
            <p:cNvSpPr/>
            <p:nvPr/>
          </p:nvSpPr>
          <p:spPr>
            <a:xfrm>
              <a:off x="778382" y="802005"/>
              <a:ext cx="29580" cy="2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85" y="0"/>
                  </a:moveTo>
                  <a:lnTo>
                    <a:pt x="0" y="6408"/>
                  </a:lnTo>
                  <a:lnTo>
                    <a:pt x="14936" y="21600"/>
                  </a:lnTo>
                  <a:lnTo>
                    <a:pt x="21600" y="15206"/>
                  </a:lnTo>
                  <a:lnTo>
                    <a:pt x="6585" y="0"/>
                  </a:lnTo>
                  <a:close/>
                </a:path>
              </a:pathLst>
            </a:cu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785" name="object 66"/>
          <p:cNvGrpSpPr/>
          <p:nvPr/>
        </p:nvGrpSpPr>
        <p:grpSpPr>
          <a:xfrm>
            <a:off x="8206230" y="4283454"/>
            <a:ext cx="217298" cy="1422337"/>
            <a:chOff x="0" y="0"/>
            <a:chExt cx="217296" cy="1422336"/>
          </a:xfrm>
        </p:grpSpPr>
        <p:sp>
          <p:nvSpPr>
            <p:cNvPr id="2781" name="Figura"/>
            <p:cNvSpPr/>
            <p:nvPr/>
          </p:nvSpPr>
          <p:spPr>
            <a:xfrm>
              <a:off x="0" y="74801"/>
              <a:ext cx="185836" cy="1347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24" y="0"/>
                  </a:moveTo>
                  <a:lnTo>
                    <a:pt x="0" y="21574"/>
                  </a:lnTo>
                  <a:lnTo>
                    <a:pt x="1476" y="21600"/>
                  </a:lnTo>
                  <a:lnTo>
                    <a:pt x="21600" y="26"/>
                  </a:lnTo>
                  <a:lnTo>
                    <a:pt x="20124" y="0"/>
                  </a:lnTo>
                  <a:close/>
                </a:path>
              </a:pathLst>
            </a:cu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82" name="Figura"/>
            <p:cNvSpPr/>
            <p:nvPr/>
          </p:nvSpPr>
          <p:spPr>
            <a:xfrm>
              <a:off x="174751" y="62229"/>
              <a:ext cx="42547" cy="18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64" y="0"/>
                  </a:moveTo>
                  <a:lnTo>
                    <a:pt x="0" y="0"/>
                  </a:lnTo>
                  <a:lnTo>
                    <a:pt x="6448" y="1950"/>
                  </a:lnTo>
                  <a:lnTo>
                    <a:pt x="5627" y="16791"/>
                  </a:lnTo>
                  <a:lnTo>
                    <a:pt x="21600" y="21600"/>
                  </a:lnTo>
                  <a:lnTo>
                    <a:pt x="18364" y="0"/>
                  </a:lnTo>
                  <a:close/>
                </a:path>
              </a:pathLst>
            </a:cu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83" name="Figura"/>
            <p:cNvSpPr/>
            <p:nvPr/>
          </p:nvSpPr>
          <p:spPr>
            <a:xfrm>
              <a:off x="173134" y="62229"/>
              <a:ext cx="14317" cy="14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40" y="0"/>
                  </a:moveTo>
                  <a:lnTo>
                    <a:pt x="0" y="19102"/>
                  </a:lnTo>
                  <a:lnTo>
                    <a:pt x="19162" y="21600"/>
                  </a:lnTo>
                  <a:lnTo>
                    <a:pt x="21600" y="2509"/>
                  </a:lnTo>
                  <a:lnTo>
                    <a:pt x="2440" y="0"/>
                  </a:lnTo>
                  <a:close/>
                </a:path>
              </a:pathLst>
            </a:cu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84" name="Figura"/>
            <p:cNvSpPr/>
            <p:nvPr/>
          </p:nvSpPr>
          <p:spPr>
            <a:xfrm>
              <a:off x="141732" y="0"/>
              <a:ext cx="69191" cy="74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28" y="0"/>
                  </a:moveTo>
                  <a:lnTo>
                    <a:pt x="0" y="20427"/>
                  </a:lnTo>
                  <a:lnTo>
                    <a:pt x="9803" y="21600"/>
                  </a:lnTo>
                  <a:lnTo>
                    <a:pt x="10308" y="17970"/>
                  </a:lnTo>
                  <a:lnTo>
                    <a:pt x="21600" y="17970"/>
                  </a:lnTo>
                  <a:lnTo>
                    <a:pt x="14828" y="0"/>
                  </a:lnTo>
                  <a:close/>
                </a:path>
              </a:pathLst>
            </a:cu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794" name="object 67"/>
          <p:cNvGrpSpPr/>
          <p:nvPr/>
        </p:nvGrpSpPr>
        <p:grpSpPr>
          <a:xfrm>
            <a:off x="7307706" y="3289934"/>
            <a:ext cx="1724026" cy="814961"/>
            <a:chOff x="0" y="0"/>
            <a:chExt cx="1724025" cy="814959"/>
          </a:xfrm>
        </p:grpSpPr>
        <p:sp>
          <p:nvSpPr>
            <p:cNvPr id="2786" name="Figura"/>
            <p:cNvSpPr/>
            <p:nvPr/>
          </p:nvSpPr>
          <p:spPr>
            <a:xfrm>
              <a:off x="0" y="550799"/>
              <a:ext cx="100331" cy="44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880"/>
                  </a:moveTo>
                  <a:lnTo>
                    <a:pt x="20752" y="0"/>
                  </a:lnTo>
                  <a:lnTo>
                    <a:pt x="0" y="15720"/>
                  </a:lnTo>
                  <a:lnTo>
                    <a:pt x="875" y="21600"/>
                  </a:lnTo>
                  <a:lnTo>
                    <a:pt x="21600" y="588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87" name="Figura"/>
            <p:cNvSpPr/>
            <p:nvPr/>
          </p:nvSpPr>
          <p:spPr>
            <a:xfrm>
              <a:off x="132461" y="506349"/>
              <a:ext cx="100331" cy="44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880"/>
                  </a:moveTo>
                  <a:lnTo>
                    <a:pt x="20752" y="0"/>
                  </a:lnTo>
                  <a:lnTo>
                    <a:pt x="0" y="15720"/>
                  </a:lnTo>
                  <a:lnTo>
                    <a:pt x="875" y="21600"/>
                  </a:lnTo>
                  <a:lnTo>
                    <a:pt x="21600" y="588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88" name="Figura"/>
            <p:cNvSpPr/>
            <p:nvPr/>
          </p:nvSpPr>
          <p:spPr>
            <a:xfrm>
              <a:off x="144652" y="122301"/>
              <a:ext cx="1053466" cy="692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267"/>
                  </a:moveTo>
                  <a:lnTo>
                    <a:pt x="8974" y="8698"/>
                  </a:lnTo>
                  <a:lnTo>
                    <a:pt x="9955" y="8198"/>
                  </a:lnTo>
                  <a:lnTo>
                    <a:pt x="9874" y="7822"/>
                  </a:lnTo>
                  <a:lnTo>
                    <a:pt x="8698" y="8423"/>
                  </a:lnTo>
                  <a:lnTo>
                    <a:pt x="1379" y="1136"/>
                  </a:lnTo>
                  <a:lnTo>
                    <a:pt x="1472" y="919"/>
                  </a:lnTo>
                  <a:lnTo>
                    <a:pt x="1734" y="309"/>
                  </a:lnTo>
                  <a:lnTo>
                    <a:pt x="0" y="0"/>
                  </a:lnTo>
                  <a:lnTo>
                    <a:pt x="880" y="2297"/>
                  </a:lnTo>
                  <a:lnTo>
                    <a:pt x="1236" y="1468"/>
                  </a:lnTo>
                  <a:lnTo>
                    <a:pt x="8383" y="8584"/>
                  </a:lnTo>
                  <a:lnTo>
                    <a:pt x="7898" y="8832"/>
                  </a:lnTo>
                  <a:lnTo>
                    <a:pt x="7981" y="9204"/>
                  </a:lnTo>
                  <a:lnTo>
                    <a:pt x="8659" y="8859"/>
                  </a:lnTo>
                  <a:lnTo>
                    <a:pt x="21459" y="21600"/>
                  </a:lnTo>
                  <a:lnTo>
                    <a:pt x="21600" y="21267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89" name="Figura"/>
            <p:cNvSpPr/>
            <p:nvPr/>
          </p:nvSpPr>
          <p:spPr>
            <a:xfrm>
              <a:off x="1192149" y="151257"/>
              <a:ext cx="100331" cy="44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818"/>
                  </a:moveTo>
                  <a:lnTo>
                    <a:pt x="20725" y="0"/>
                  </a:lnTo>
                  <a:lnTo>
                    <a:pt x="0" y="15720"/>
                  </a:lnTo>
                  <a:lnTo>
                    <a:pt x="875" y="21600"/>
                  </a:lnTo>
                  <a:lnTo>
                    <a:pt x="21600" y="5818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90" name="Figura"/>
            <p:cNvSpPr/>
            <p:nvPr/>
          </p:nvSpPr>
          <p:spPr>
            <a:xfrm>
              <a:off x="1324610" y="106807"/>
              <a:ext cx="100331" cy="44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880"/>
                  </a:moveTo>
                  <a:lnTo>
                    <a:pt x="20725" y="0"/>
                  </a:lnTo>
                  <a:lnTo>
                    <a:pt x="0" y="15720"/>
                  </a:lnTo>
                  <a:lnTo>
                    <a:pt x="875" y="21600"/>
                  </a:lnTo>
                  <a:lnTo>
                    <a:pt x="21600" y="588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91" name="Figura"/>
            <p:cNvSpPr/>
            <p:nvPr/>
          </p:nvSpPr>
          <p:spPr>
            <a:xfrm>
              <a:off x="1457071" y="62357"/>
              <a:ext cx="100331" cy="44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880"/>
                  </a:moveTo>
                  <a:lnTo>
                    <a:pt x="20725" y="0"/>
                  </a:lnTo>
                  <a:lnTo>
                    <a:pt x="0" y="15782"/>
                  </a:lnTo>
                  <a:lnTo>
                    <a:pt x="875" y="21600"/>
                  </a:lnTo>
                  <a:lnTo>
                    <a:pt x="21600" y="588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92" name="Figura"/>
            <p:cNvSpPr/>
            <p:nvPr/>
          </p:nvSpPr>
          <p:spPr>
            <a:xfrm>
              <a:off x="1589532" y="0"/>
              <a:ext cx="134494" cy="72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3568"/>
                  </a:moveTo>
                  <a:lnTo>
                    <a:pt x="8036" y="0"/>
                  </a:lnTo>
                  <a:lnTo>
                    <a:pt x="9658" y="9000"/>
                  </a:lnTo>
                  <a:lnTo>
                    <a:pt x="0" y="15033"/>
                  </a:lnTo>
                  <a:lnTo>
                    <a:pt x="653" y="18639"/>
                  </a:lnTo>
                  <a:lnTo>
                    <a:pt x="10308" y="12607"/>
                  </a:lnTo>
                  <a:lnTo>
                    <a:pt x="11932" y="21600"/>
                  </a:lnTo>
                  <a:lnTo>
                    <a:pt x="19340" y="7782"/>
                  </a:lnTo>
                  <a:lnTo>
                    <a:pt x="21600" y="3568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93" name="Figura"/>
            <p:cNvSpPr/>
            <p:nvPr/>
          </p:nvSpPr>
          <p:spPr>
            <a:xfrm>
              <a:off x="264921" y="195580"/>
              <a:ext cx="895098" cy="310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839"/>
                  </a:moveTo>
                  <a:lnTo>
                    <a:pt x="21502" y="0"/>
                  </a:lnTo>
                  <a:lnTo>
                    <a:pt x="19179" y="2242"/>
                  </a:lnTo>
                  <a:lnTo>
                    <a:pt x="19277" y="3081"/>
                  </a:lnTo>
                  <a:lnTo>
                    <a:pt x="21600" y="839"/>
                  </a:lnTo>
                  <a:close/>
                  <a:moveTo>
                    <a:pt x="2421" y="19349"/>
                  </a:moveTo>
                  <a:lnTo>
                    <a:pt x="2326" y="18519"/>
                  </a:lnTo>
                  <a:lnTo>
                    <a:pt x="0" y="20761"/>
                  </a:lnTo>
                  <a:lnTo>
                    <a:pt x="98" y="21600"/>
                  </a:lnTo>
                  <a:lnTo>
                    <a:pt x="2421" y="19349"/>
                  </a:lnTo>
                  <a:close/>
                  <a:moveTo>
                    <a:pt x="5618" y="16268"/>
                  </a:moveTo>
                  <a:lnTo>
                    <a:pt x="5523" y="15430"/>
                  </a:lnTo>
                  <a:lnTo>
                    <a:pt x="3196" y="17672"/>
                  </a:lnTo>
                  <a:lnTo>
                    <a:pt x="3295" y="18511"/>
                  </a:lnTo>
                  <a:lnTo>
                    <a:pt x="5618" y="16268"/>
                  </a:lnTo>
                  <a:close/>
                  <a:moveTo>
                    <a:pt x="12011" y="10098"/>
                  </a:moveTo>
                  <a:lnTo>
                    <a:pt x="11912" y="9260"/>
                  </a:lnTo>
                  <a:lnTo>
                    <a:pt x="9589" y="11502"/>
                  </a:lnTo>
                  <a:lnTo>
                    <a:pt x="9688" y="12340"/>
                  </a:lnTo>
                  <a:lnTo>
                    <a:pt x="12011" y="10098"/>
                  </a:lnTo>
                  <a:close/>
                  <a:moveTo>
                    <a:pt x="15207" y="7009"/>
                  </a:moveTo>
                  <a:lnTo>
                    <a:pt x="15109" y="6170"/>
                  </a:lnTo>
                  <a:lnTo>
                    <a:pt x="12786" y="8421"/>
                  </a:lnTo>
                  <a:lnTo>
                    <a:pt x="12884" y="9251"/>
                  </a:lnTo>
                  <a:lnTo>
                    <a:pt x="15207" y="7009"/>
                  </a:lnTo>
                  <a:close/>
                  <a:moveTo>
                    <a:pt x="18404" y="3919"/>
                  </a:moveTo>
                  <a:lnTo>
                    <a:pt x="18305" y="3089"/>
                  </a:lnTo>
                  <a:lnTo>
                    <a:pt x="15982" y="5332"/>
                  </a:lnTo>
                  <a:lnTo>
                    <a:pt x="16080" y="6170"/>
                  </a:lnTo>
                  <a:lnTo>
                    <a:pt x="18404" y="3919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803" name="object 68"/>
          <p:cNvGrpSpPr/>
          <p:nvPr/>
        </p:nvGrpSpPr>
        <p:grpSpPr>
          <a:xfrm>
            <a:off x="8375904" y="3704880"/>
            <a:ext cx="771119" cy="681191"/>
            <a:chOff x="0" y="0"/>
            <a:chExt cx="771118" cy="681190"/>
          </a:xfrm>
        </p:grpSpPr>
        <p:pic>
          <p:nvPicPr>
            <p:cNvPr id="2795" name="object 69" descr="object 69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45008" y="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96" name="object 70" descr="object 70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78535" y="33490"/>
              <a:ext cx="208789" cy="2194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97" name="object 71" descr="object 71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70916" y="25870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98" name="object 72" descr="object 72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3631" y="344425"/>
              <a:ext cx="326112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99" name="object 73" descr="object 73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37159" y="377914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00" name="object 74" descr="object 74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29540" y="370294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01" name="object 75" descr="object 75"/>
            <p:cNvPicPr>
              <a:picLocks noChangeAspect="1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0" y="306248"/>
              <a:ext cx="192125" cy="2042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02" name="object 76" descr="object 76"/>
            <p:cNvPicPr>
              <a:picLocks noChangeAspect="1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7012" y="334022"/>
              <a:ext cx="89484" cy="998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820" name="object 77"/>
          <p:cNvGrpSpPr/>
          <p:nvPr/>
        </p:nvGrpSpPr>
        <p:grpSpPr>
          <a:xfrm>
            <a:off x="5013959" y="126530"/>
            <a:ext cx="3361919" cy="5974003"/>
            <a:chOff x="0" y="0"/>
            <a:chExt cx="3361917" cy="5974002"/>
          </a:xfrm>
        </p:grpSpPr>
        <p:pic>
          <p:nvPicPr>
            <p:cNvPr id="2804" name="object 78" descr="object 78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0" y="2759963"/>
              <a:ext cx="326110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05" name="object 79" descr="object 79"/>
            <p:cNvPicPr>
              <a:picLocks noChangeAspect="1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3526" y="2793453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06" name="object 80" descr="object 80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5907" y="2785832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07" name="object 81" descr="object 81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825495" y="0"/>
              <a:ext cx="326111" cy="3367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08" name="object 82" descr="object 82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13002" y="399440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09" name="object 83" descr="object 83"/>
            <p:cNvPicPr>
              <a:picLocks noChangeAspect="1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46531" y="4027893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10" name="object 84" descr="object 84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38911" y="4020273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11" name="object 85"/>
            <p:cNvSpPr/>
            <p:nvPr/>
          </p:nvSpPr>
          <p:spPr>
            <a:xfrm>
              <a:off x="3134867" y="5583897"/>
              <a:ext cx="73153" cy="8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6597" y="848"/>
                  </a:lnTo>
                  <a:lnTo>
                    <a:pt x="3164" y="3163"/>
                  </a:lnTo>
                  <a:lnTo>
                    <a:pt x="849" y="6596"/>
                  </a:lnTo>
                  <a:lnTo>
                    <a:pt x="0" y="10800"/>
                  </a:lnTo>
                  <a:lnTo>
                    <a:pt x="849" y="15004"/>
                  </a:lnTo>
                  <a:lnTo>
                    <a:pt x="3164" y="18437"/>
                  </a:lnTo>
                  <a:lnTo>
                    <a:pt x="6597" y="20751"/>
                  </a:lnTo>
                  <a:lnTo>
                    <a:pt x="10800" y="21600"/>
                  </a:lnTo>
                  <a:lnTo>
                    <a:pt x="15003" y="20751"/>
                  </a:lnTo>
                  <a:lnTo>
                    <a:pt x="18436" y="18437"/>
                  </a:lnTo>
                  <a:lnTo>
                    <a:pt x="20751" y="15004"/>
                  </a:lnTo>
                  <a:lnTo>
                    <a:pt x="21600" y="10800"/>
                  </a:lnTo>
                  <a:lnTo>
                    <a:pt x="20751" y="6596"/>
                  </a:lnTo>
                  <a:lnTo>
                    <a:pt x="18436" y="3163"/>
                  </a:lnTo>
                  <a:lnTo>
                    <a:pt x="15003" y="84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12" name="object 86"/>
            <p:cNvSpPr/>
            <p:nvPr/>
          </p:nvSpPr>
          <p:spPr>
            <a:xfrm>
              <a:off x="3134867" y="5583897"/>
              <a:ext cx="73153" cy="8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6"/>
                  </a:lnTo>
                  <a:lnTo>
                    <a:pt x="3164" y="3163"/>
                  </a:lnTo>
                  <a:lnTo>
                    <a:pt x="6597" y="848"/>
                  </a:lnTo>
                  <a:lnTo>
                    <a:pt x="10800" y="0"/>
                  </a:lnTo>
                  <a:lnTo>
                    <a:pt x="15003" y="848"/>
                  </a:lnTo>
                  <a:lnTo>
                    <a:pt x="18436" y="3163"/>
                  </a:lnTo>
                  <a:lnTo>
                    <a:pt x="20751" y="6596"/>
                  </a:lnTo>
                  <a:lnTo>
                    <a:pt x="21600" y="10800"/>
                  </a:lnTo>
                  <a:lnTo>
                    <a:pt x="20751" y="15004"/>
                  </a:lnTo>
                  <a:lnTo>
                    <a:pt x="18436" y="18437"/>
                  </a:lnTo>
                  <a:lnTo>
                    <a:pt x="15003" y="20751"/>
                  </a:lnTo>
                  <a:lnTo>
                    <a:pt x="10800" y="21600"/>
                  </a:lnTo>
                  <a:lnTo>
                    <a:pt x="6597" y="20751"/>
                  </a:lnTo>
                  <a:lnTo>
                    <a:pt x="3164" y="18437"/>
                  </a:lnTo>
                  <a:lnTo>
                    <a:pt x="849" y="15004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813" name="object 87" descr="object 87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035807" y="5637237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14" name="object 88" descr="object 88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90143" y="1584959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15" name="object 89" descr="object 89"/>
            <p:cNvPicPr>
              <a:picLocks noChangeAspect="1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23670" y="1618448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16" name="object 90" descr="object 90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16050" y="1610828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17" name="object 91" descr="object 91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16634" y="2973323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18" name="object 92" descr="object 92"/>
            <p:cNvPicPr>
              <a:picLocks noChangeAspect="1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50163" y="3006813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19" name="object 93" descr="object 93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42543" y="2999192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821" name="object 95"/>
          <p:cNvSpPr txBox="1"/>
          <p:nvPr/>
        </p:nvSpPr>
        <p:spPr>
          <a:xfrm>
            <a:off x="3032505" y="252347"/>
            <a:ext cx="2178051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pc="-5" sz="1200">
                <a:solidFill>
                  <a:srgbClr val="FFFFFF"/>
                </a:solidFill>
              </a:defRPr>
            </a:pPr>
            <a:r>
              <a:t>MANTENER SIEMPRE </a:t>
            </a:r>
            <a:r>
              <a:rPr spc="-10"/>
              <a:t>LOS </a:t>
            </a:r>
            <a:r>
              <a:t>TRES </a:t>
            </a:r>
            <a:r>
              <a:rPr spc="0"/>
              <a:t> </a:t>
            </a:r>
            <a:r>
              <a:t>CARRILES</a:t>
            </a:r>
            <a:r>
              <a:rPr spc="-10"/>
              <a:t> </a:t>
            </a:r>
            <a:r>
              <a:rPr spc="-15"/>
              <a:t>OCUPADOS.</a:t>
            </a:r>
            <a:r>
              <a:rPr spc="0"/>
              <a:t> </a:t>
            </a:r>
            <a:r>
              <a:t>PRIORIZAR </a:t>
            </a:r>
            <a:r>
              <a:rPr spc="0"/>
              <a:t> </a:t>
            </a:r>
            <a:r>
              <a:t>LA DECISIÓN DEL </a:t>
            </a:r>
            <a:r>
              <a:rPr spc="0"/>
              <a:t>POSEEDOR. </a:t>
            </a:r>
            <a:r>
              <a:t>SI </a:t>
            </a:r>
            <a:r>
              <a:rPr spc="0"/>
              <a:t> </a:t>
            </a:r>
            <a:r>
              <a:t>POSEEDOR ENTRA </a:t>
            </a:r>
            <a:r>
              <a:rPr spc="0"/>
              <a:t>DE </a:t>
            </a:r>
            <a:r>
              <a:t>DENTRO </a:t>
            </a:r>
            <a:r>
              <a:rPr spc="0"/>
              <a:t>A </a:t>
            </a:r>
            <a:r>
              <a:rPr spc="5"/>
              <a:t> </a:t>
            </a:r>
            <a:r>
              <a:t>FUERA</a:t>
            </a:r>
            <a:r>
              <a:rPr spc="5"/>
              <a:t> </a:t>
            </a:r>
            <a:r>
              <a:rPr spc="0"/>
              <a:t>O</a:t>
            </a:r>
            <a:r>
              <a:rPr spc="-10"/>
              <a:t> </a:t>
            </a:r>
            <a:r>
              <a:rPr spc="0"/>
              <a:t>FUERA</a:t>
            </a:r>
            <a:r>
              <a:rPr spc="5"/>
              <a:t> </a:t>
            </a:r>
            <a:r>
              <a:rPr spc="0"/>
              <a:t>A </a:t>
            </a:r>
            <a:r>
              <a:rPr spc="-10"/>
              <a:t>DENTRO, </a:t>
            </a:r>
            <a:r>
              <a:t> CERCANOS REALIZAN LA </a:t>
            </a:r>
            <a:r>
              <a:rPr spc="-15"/>
              <a:t>PERMUTA </a:t>
            </a:r>
            <a:r>
              <a:rPr spc="-260"/>
              <a:t> </a:t>
            </a:r>
            <a:r>
              <a:t>POSICIONAL.</a:t>
            </a:r>
          </a:p>
          <a:p>
            <a:pPr>
              <a:defRPr sz="1100"/>
            </a:pPr>
          </a:p>
          <a:p>
            <a:pPr marR="41275" indent="12700">
              <a:defRPr spc="-5" sz="1200">
                <a:solidFill>
                  <a:srgbClr val="FFFFFF"/>
                </a:solidFill>
              </a:defRPr>
            </a:pPr>
            <a:r>
              <a:t>POSIBILIDAD </a:t>
            </a:r>
            <a:r>
              <a:rPr spc="0"/>
              <a:t>DE </a:t>
            </a:r>
            <a:r>
              <a:t>INTERCAMBIO </a:t>
            </a:r>
            <a:r>
              <a:rPr spc="0"/>
              <a:t>DE </a:t>
            </a:r>
            <a:r>
              <a:rPr spc="-260"/>
              <a:t> </a:t>
            </a:r>
            <a:r>
              <a:t>LÍNEA</a:t>
            </a:r>
            <a:r>
              <a:rPr spc="-15"/>
              <a:t> </a:t>
            </a:r>
            <a:r>
              <a:t>EN</a:t>
            </a:r>
            <a:r>
              <a:rPr spc="0"/>
              <a:t> </a:t>
            </a:r>
            <a:r>
              <a:t>CASO</a:t>
            </a:r>
            <a:r>
              <a:rPr spc="10"/>
              <a:t> </a:t>
            </a:r>
            <a:r>
              <a:rPr spc="0"/>
              <a:t>DE</a:t>
            </a:r>
            <a:r>
              <a:rPr spc="-15"/>
              <a:t> </a:t>
            </a:r>
            <a:r>
              <a:t>CAÍDA</a:t>
            </a:r>
            <a:r>
              <a:rPr spc="0"/>
              <a:t> </a:t>
            </a:r>
            <a:r>
              <a:t>EN </a:t>
            </a:r>
            <a:r>
              <a:rPr spc="0"/>
              <a:t> </a:t>
            </a:r>
            <a:r>
              <a:t>PROFUNDIDAD </a:t>
            </a:r>
            <a:r>
              <a:rPr spc="0"/>
              <a:t>DE </a:t>
            </a:r>
            <a:r>
              <a:t>JUGADOR </a:t>
            </a:r>
            <a:r>
              <a:rPr spc="0"/>
              <a:t>DE </a:t>
            </a:r>
            <a:r>
              <a:rPr spc="5"/>
              <a:t> </a:t>
            </a:r>
            <a:r>
              <a:t>LÍNEA</a:t>
            </a:r>
            <a:r>
              <a:rPr spc="-15"/>
              <a:t> </a:t>
            </a:r>
            <a:r>
              <a:t>POSTERIOR.</a:t>
            </a:r>
          </a:p>
        </p:txBody>
      </p:sp>
      <p:pic>
        <p:nvPicPr>
          <p:cNvPr id="2822" name="Imagen" descr="Imagen"/>
          <p:cNvPicPr>
            <a:picLocks noChangeAspect="1"/>
          </p:cNvPicPr>
          <p:nvPr/>
        </p:nvPicPr>
        <p:blipFill>
          <a:blip r:embed="rId37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2823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8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8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8" name="object 2"/>
          <p:cNvGrpSpPr/>
          <p:nvPr/>
        </p:nvGrpSpPr>
        <p:grpSpPr>
          <a:xfrm>
            <a:off x="2235706" y="3084614"/>
            <a:ext cx="327622" cy="419062"/>
            <a:chOff x="0" y="0"/>
            <a:chExt cx="327621" cy="419061"/>
          </a:xfrm>
        </p:grpSpPr>
        <p:pic>
          <p:nvPicPr>
            <p:cNvPr id="2825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907"/>
              <a:ext cx="327622" cy="336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26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480" y="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27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40" y="41109"/>
              <a:ext cx="225552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829" name="object 6"/>
          <p:cNvSpPr txBox="1"/>
          <p:nvPr/>
        </p:nvSpPr>
        <p:spPr>
          <a:xfrm>
            <a:off x="2364994" y="3123563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grpSp>
        <p:nvGrpSpPr>
          <p:cNvPr id="2833" name="object 7"/>
          <p:cNvGrpSpPr/>
          <p:nvPr/>
        </p:nvGrpSpPr>
        <p:grpSpPr>
          <a:xfrm>
            <a:off x="10017252" y="3168331"/>
            <a:ext cx="327622" cy="338392"/>
            <a:chOff x="0" y="0"/>
            <a:chExt cx="327621" cy="338390"/>
          </a:xfrm>
        </p:grpSpPr>
        <p:pic>
          <p:nvPicPr>
            <p:cNvPr id="2830" name="object 8" descr="object 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-1"/>
              <a:ext cx="327623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31" name="object 9" descr="object 9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479" y="32041"/>
              <a:ext cx="266751" cy="30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32" name="object 10" descr="object 10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3339" y="15303"/>
              <a:ext cx="225553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834" name="object 11"/>
          <p:cNvSpPr txBox="1"/>
          <p:nvPr/>
        </p:nvSpPr>
        <p:spPr>
          <a:xfrm>
            <a:off x="10147806" y="3240024"/>
            <a:ext cx="742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z="7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grpSp>
        <p:nvGrpSpPr>
          <p:cNvPr id="2913" name="object 12"/>
          <p:cNvGrpSpPr/>
          <p:nvPr/>
        </p:nvGrpSpPr>
        <p:grpSpPr>
          <a:xfrm>
            <a:off x="3188206" y="102145"/>
            <a:ext cx="4523235" cy="5961914"/>
            <a:chOff x="0" y="0"/>
            <a:chExt cx="4523233" cy="5961912"/>
          </a:xfrm>
        </p:grpSpPr>
        <p:pic>
          <p:nvPicPr>
            <p:cNvPr id="2835" name="object 13" descr="object 1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2886354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36" name="object 14" descr="object 14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3527" y="2919946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37" name="object 15"/>
            <p:cNvSpPr/>
            <p:nvPr/>
          </p:nvSpPr>
          <p:spPr>
            <a:xfrm>
              <a:off x="33528" y="2919946"/>
              <a:ext cx="208789" cy="220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9"/>
                  </a:lnTo>
                  <a:lnTo>
                    <a:pt x="3163" y="3166"/>
                  </a:lnTo>
                  <a:lnTo>
                    <a:pt x="6596" y="850"/>
                  </a:lnTo>
                  <a:lnTo>
                    <a:pt x="10800" y="0"/>
                  </a:lnTo>
                  <a:lnTo>
                    <a:pt x="15004" y="850"/>
                  </a:lnTo>
                  <a:lnTo>
                    <a:pt x="18437" y="3166"/>
                  </a:lnTo>
                  <a:lnTo>
                    <a:pt x="20751" y="6599"/>
                  </a:lnTo>
                  <a:lnTo>
                    <a:pt x="21600" y="10800"/>
                  </a:lnTo>
                  <a:lnTo>
                    <a:pt x="20751" y="15001"/>
                  </a:lnTo>
                  <a:lnTo>
                    <a:pt x="18437" y="18434"/>
                  </a:lnTo>
                  <a:lnTo>
                    <a:pt x="15004" y="20750"/>
                  </a:lnTo>
                  <a:lnTo>
                    <a:pt x="10800" y="21600"/>
                  </a:lnTo>
                  <a:lnTo>
                    <a:pt x="6596" y="20750"/>
                  </a:lnTo>
                  <a:lnTo>
                    <a:pt x="3163" y="18434"/>
                  </a:lnTo>
                  <a:lnTo>
                    <a:pt x="849" y="15001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838" name="object 16" descr="object 16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08788" y="2956483"/>
              <a:ext cx="190424" cy="2042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39" name="object 17"/>
            <p:cNvSpPr/>
            <p:nvPr/>
          </p:nvSpPr>
          <p:spPr>
            <a:xfrm>
              <a:off x="242316" y="2990049"/>
              <a:ext cx="73152" cy="8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6597" y="848"/>
                  </a:lnTo>
                  <a:lnTo>
                    <a:pt x="3164" y="3162"/>
                  </a:lnTo>
                  <a:lnTo>
                    <a:pt x="849" y="6595"/>
                  </a:lnTo>
                  <a:lnTo>
                    <a:pt x="0" y="10800"/>
                  </a:lnTo>
                  <a:lnTo>
                    <a:pt x="849" y="15005"/>
                  </a:lnTo>
                  <a:lnTo>
                    <a:pt x="3164" y="18438"/>
                  </a:lnTo>
                  <a:lnTo>
                    <a:pt x="6597" y="20752"/>
                  </a:lnTo>
                  <a:lnTo>
                    <a:pt x="10800" y="21600"/>
                  </a:lnTo>
                  <a:lnTo>
                    <a:pt x="15003" y="20752"/>
                  </a:lnTo>
                  <a:lnTo>
                    <a:pt x="18436" y="18438"/>
                  </a:lnTo>
                  <a:lnTo>
                    <a:pt x="20751" y="15005"/>
                  </a:lnTo>
                  <a:lnTo>
                    <a:pt x="21600" y="10800"/>
                  </a:lnTo>
                  <a:lnTo>
                    <a:pt x="20751" y="6595"/>
                  </a:lnTo>
                  <a:lnTo>
                    <a:pt x="18436" y="3162"/>
                  </a:lnTo>
                  <a:lnTo>
                    <a:pt x="15003" y="84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40" name="object 18"/>
            <p:cNvSpPr/>
            <p:nvPr/>
          </p:nvSpPr>
          <p:spPr>
            <a:xfrm>
              <a:off x="242316" y="2990049"/>
              <a:ext cx="73152" cy="8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5"/>
                  </a:lnTo>
                  <a:lnTo>
                    <a:pt x="3164" y="3162"/>
                  </a:lnTo>
                  <a:lnTo>
                    <a:pt x="6597" y="848"/>
                  </a:lnTo>
                  <a:lnTo>
                    <a:pt x="10800" y="0"/>
                  </a:lnTo>
                  <a:lnTo>
                    <a:pt x="15003" y="848"/>
                  </a:lnTo>
                  <a:lnTo>
                    <a:pt x="18436" y="3162"/>
                  </a:lnTo>
                  <a:lnTo>
                    <a:pt x="20751" y="6595"/>
                  </a:lnTo>
                  <a:lnTo>
                    <a:pt x="21600" y="10800"/>
                  </a:lnTo>
                  <a:lnTo>
                    <a:pt x="20751" y="15005"/>
                  </a:lnTo>
                  <a:lnTo>
                    <a:pt x="18436" y="18438"/>
                  </a:lnTo>
                  <a:lnTo>
                    <a:pt x="15003" y="20752"/>
                  </a:lnTo>
                  <a:lnTo>
                    <a:pt x="10800" y="21600"/>
                  </a:lnTo>
                  <a:lnTo>
                    <a:pt x="6597" y="20752"/>
                  </a:lnTo>
                  <a:lnTo>
                    <a:pt x="3164" y="18438"/>
                  </a:lnTo>
                  <a:lnTo>
                    <a:pt x="849" y="15005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841" name="object 19" descr="object 19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477768" y="97688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42" name="object 20" descr="object 20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511297" y="1010373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43" name="object 21" descr="object 21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503677" y="1002754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44" name="object 22" descr="object 22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147061" y="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45" name="object 23" descr="object 23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180588" y="33490"/>
              <a:ext cx="208788" cy="2194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46" name="object 24" descr="object 24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172968" y="25870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47" name="object 25" descr="object 25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677924" y="2801010"/>
              <a:ext cx="327622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48" name="object 26" descr="object 26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711453" y="2834602"/>
              <a:ext cx="210313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49" name="object 27" descr="object 27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703833" y="2826982"/>
              <a:ext cx="225553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50" name="object 28" descr="object 28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12521" y="474573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51" name="object 29" descr="object 29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146048" y="4779225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52" name="object 30" descr="object 30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138429" y="4771606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53" name="object 31" descr="object 31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988565" y="5623521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54" name="object 32" descr="object 32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022092" y="5657050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55" name="object 33" descr="object 33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014473" y="5649430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56" name="object 34" descr="object 34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08788" y="131064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57" name="object 35" descr="object 35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42316" y="1344129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58" name="object 36" descr="object 36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34697" y="1336509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59" name="object 37" descr="object 37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177797" y="192786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60" name="object 38" descr="object 38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211324" y="1961349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61" name="object 39" descr="object 39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203704" y="1953730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62" name="object 40" descr="object 40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593592" y="411022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63" name="object 41" descr="object 41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627121" y="4143718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64" name="object 42" descr="object 42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619500" y="4136098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65" name="object 43" descr="object 4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128516" y="2135022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66" name="object 44" descr="object 44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162044" y="2168614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67" name="object 45" descr="object 45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154425" y="2160993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68" name="object 46" descr="object 46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782568" y="343052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69" name="object 47" descr="object 47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816097" y="3464013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70" name="object 48" descr="object 48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808476" y="3456394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71" name="object 49" descr="object 49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828289" y="482498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72" name="object 50" descr="object 50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861816" y="4858474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73" name="object 51" descr="object 51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854197" y="4850854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74" name="object 52" descr="object 52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281429" y="2401722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75" name="object 53" descr="object 53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314956" y="2435314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76" name="object 54" descr="object 54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307336" y="2427693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77" name="object 55" descr="object 55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281429" y="4855362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78" name="object 56" descr="object 56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314956" y="4888954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79" name="object 57" descr="object 57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307336" y="4881333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80" name="object 58" descr="object 58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872997" y="72542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81" name="object 59" descr="object 59"/>
            <p:cNvPicPr>
              <a:picLocks noChangeAspect="1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906524" y="758914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82" name="object 60" descr="object 60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898904" y="751294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83" name="object 61" descr="object 61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34568" y="254050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84" name="object 62" descr="object 62"/>
            <p:cNvPicPr>
              <a:picLocks noChangeAspect="1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68097" y="2573998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85" name="object 63" descr="object 63"/>
            <p:cNvPicPr>
              <a:picLocks noChangeAspect="1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760477" y="2566377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86" name="object 64" descr="object 64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138173" y="336956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87" name="object 65" descr="object 65"/>
            <p:cNvPicPr>
              <a:picLocks noChangeAspect="1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171700" y="3403054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88" name="object 66" descr="object 66"/>
            <p:cNvPicPr>
              <a:picLocks noChangeAspect="1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164080" y="3395433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89" name="object 67" descr="object 67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50036" y="377190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90" name="object 68" descr="object 68"/>
            <p:cNvPicPr>
              <a:picLocks noChangeAspect="1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083565" y="3805389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91" name="object 69" descr="object 69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075944" y="3797769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92" name="object 70" descr="object 70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627121" y="1968906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93" name="object 71" descr="object 71"/>
            <p:cNvPicPr>
              <a:picLocks noChangeAspect="1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660648" y="2002498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94" name="object 72" descr="object 72"/>
            <p:cNvPicPr>
              <a:picLocks noChangeAspect="1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653029" y="1994877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95" name="object 73" descr="object 73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477768" y="314401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96" name="object 74" descr="object 74"/>
            <p:cNvPicPr>
              <a:picLocks noChangeAspect="1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511297" y="3177502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97" name="object 75" descr="object 75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503677" y="3169882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912" name="object 76"/>
            <p:cNvGrpSpPr/>
            <p:nvPr/>
          </p:nvGrpSpPr>
          <p:grpSpPr>
            <a:xfrm>
              <a:off x="239903" y="3035515"/>
              <a:ext cx="4283331" cy="2627009"/>
              <a:chOff x="0" y="0"/>
              <a:chExt cx="4283330" cy="2627008"/>
            </a:xfrm>
          </p:grpSpPr>
          <p:sp>
            <p:nvSpPr>
              <p:cNvPr id="2898" name="Figura"/>
              <p:cNvSpPr/>
              <p:nvPr/>
            </p:nvSpPr>
            <p:spPr>
              <a:xfrm>
                <a:off x="2987802" y="2564613"/>
                <a:ext cx="93981" cy="62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3790"/>
                    </a:moveTo>
                    <a:lnTo>
                      <a:pt x="20141" y="0"/>
                    </a:lnTo>
                    <a:lnTo>
                      <a:pt x="0" y="17810"/>
                    </a:lnTo>
                    <a:lnTo>
                      <a:pt x="1459" y="21600"/>
                    </a:lnTo>
                    <a:lnTo>
                      <a:pt x="21600" y="379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899" name="Figura"/>
              <p:cNvSpPr/>
              <p:nvPr/>
            </p:nvSpPr>
            <p:spPr>
              <a:xfrm>
                <a:off x="3108185" y="2493862"/>
                <a:ext cx="94121" cy="62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3793"/>
                    </a:moveTo>
                    <a:lnTo>
                      <a:pt x="20114" y="0"/>
                    </a:lnTo>
                    <a:lnTo>
                      <a:pt x="0" y="17807"/>
                    </a:lnTo>
                    <a:lnTo>
                      <a:pt x="1486" y="21600"/>
                    </a:lnTo>
                    <a:lnTo>
                      <a:pt x="21600" y="3793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00" name="Figura"/>
              <p:cNvSpPr/>
              <p:nvPr/>
            </p:nvSpPr>
            <p:spPr>
              <a:xfrm>
                <a:off x="3228708" y="2423161"/>
                <a:ext cx="93994" cy="623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3783"/>
                    </a:moveTo>
                    <a:lnTo>
                      <a:pt x="20141" y="0"/>
                    </a:lnTo>
                    <a:lnTo>
                      <a:pt x="0" y="17808"/>
                    </a:lnTo>
                    <a:lnTo>
                      <a:pt x="1462" y="21600"/>
                    </a:lnTo>
                    <a:lnTo>
                      <a:pt x="21600" y="3783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01" name="Figura"/>
              <p:cNvSpPr/>
              <p:nvPr/>
            </p:nvSpPr>
            <p:spPr>
              <a:xfrm>
                <a:off x="3349117" y="2352422"/>
                <a:ext cx="94108" cy="623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3783"/>
                    </a:moveTo>
                    <a:lnTo>
                      <a:pt x="20113" y="0"/>
                    </a:lnTo>
                    <a:lnTo>
                      <a:pt x="0" y="17817"/>
                    </a:lnTo>
                    <a:lnTo>
                      <a:pt x="1487" y="21600"/>
                    </a:lnTo>
                    <a:lnTo>
                      <a:pt x="21600" y="3783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02" name="Figura"/>
              <p:cNvSpPr/>
              <p:nvPr/>
            </p:nvSpPr>
            <p:spPr>
              <a:xfrm>
                <a:off x="3469640" y="2281683"/>
                <a:ext cx="93981" cy="623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3783"/>
                    </a:moveTo>
                    <a:lnTo>
                      <a:pt x="20141" y="0"/>
                    </a:lnTo>
                    <a:lnTo>
                      <a:pt x="0" y="17817"/>
                    </a:lnTo>
                    <a:lnTo>
                      <a:pt x="1459" y="21600"/>
                    </a:lnTo>
                    <a:lnTo>
                      <a:pt x="21600" y="3783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03" name="Figura"/>
              <p:cNvSpPr/>
              <p:nvPr/>
            </p:nvSpPr>
            <p:spPr>
              <a:xfrm>
                <a:off x="3590036" y="2210944"/>
                <a:ext cx="94108" cy="623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3783"/>
                    </a:moveTo>
                    <a:lnTo>
                      <a:pt x="20113" y="0"/>
                    </a:lnTo>
                    <a:lnTo>
                      <a:pt x="0" y="17817"/>
                    </a:lnTo>
                    <a:lnTo>
                      <a:pt x="1487" y="21600"/>
                    </a:lnTo>
                    <a:lnTo>
                      <a:pt x="21600" y="3783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04" name="Figura"/>
              <p:cNvSpPr/>
              <p:nvPr/>
            </p:nvSpPr>
            <p:spPr>
              <a:xfrm>
                <a:off x="3710559" y="2140205"/>
                <a:ext cx="93981" cy="623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3783"/>
                    </a:moveTo>
                    <a:lnTo>
                      <a:pt x="20141" y="0"/>
                    </a:lnTo>
                    <a:lnTo>
                      <a:pt x="0" y="17817"/>
                    </a:lnTo>
                    <a:lnTo>
                      <a:pt x="1459" y="21600"/>
                    </a:lnTo>
                    <a:lnTo>
                      <a:pt x="21600" y="3783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05" name="Figura"/>
              <p:cNvSpPr/>
              <p:nvPr/>
            </p:nvSpPr>
            <p:spPr>
              <a:xfrm>
                <a:off x="3830955" y="2069466"/>
                <a:ext cx="94108" cy="623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3783"/>
                    </a:moveTo>
                    <a:lnTo>
                      <a:pt x="20113" y="0"/>
                    </a:lnTo>
                    <a:lnTo>
                      <a:pt x="0" y="17817"/>
                    </a:lnTo>
                    <a:lnTo>
                      <a:pt x="1487" y="21600"/>
                    </a:lnTo>
                    <a:lnTo>
                      <a:pt x="21600" y="3783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06" name="Figura"/>
              <p:cNvSpPr/>
              <p:nvPr/>
            </p:nvSpPr>
            <p:spPr>
              <a:xfrm>
                <a:off x="3951478" y="1998599"/>
                <a:ext cx="93981" cy="62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3820"/>
                    </a:moveTo>
                    <a:lnTo>
                      <a:pt x="20141" y="0"/>
                    </a:lnTo>
                    <a:lnTo>
                      <a:pt x="0" y="17824"/>
                    </a:lnTo>
                    <a:lnTo>
                      <a:pt x="1489" y="21600"/>
                    </a:lnTo>
                    <a:lnTo>
                      <a:pt x="21600" y="382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07" name="Figura"/>
              <p:cNvSpPr/>
              <p:nvPr/>
            </p:nvSpPr>
            <p:spPr>
              <a:xfrm>
                <a:off x="1651" y="0"/>
                <a:ext cx="4129280" cy="5378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677"/>
                    </a:moveTo>
                    <a:lnTo>
                      <a:pt x="21533" y="18203"/>
                    </a:lnTo>
                    <a:lnTo>
                      <a:pt x="21273" y="16352"/>
                    </a:lnTo>
                    <a:lnTo>
                      <a:pt x="21227" y="17575"/>
                    </a:lnTo>
                    <a:lnTo>
                      <a:pt x="21011" y="17086"/>
                    </a:lnTo>
                    <a:lnTo>
                      <a:pt x="20992" y="17576"/>
                    </a:lnTo>
                    <a:lnTo>
                      <a:pt x="21208" y="18060"/>
                    </a:lnTo>
                    <a:lnTo>
                      <a:pt x="21162" y="19284"/>
                    </a:lnTo>
                    <a:lnTo>
                      <a:pt x="21218" y="19206"/>
                    </a:lnTo>
                    <a:lnTo>
                      <a:pt x="21208" y="19830"/>
                    </a:lnTo>
                    <a:lnTo>
                      <a:pt x="8" y="0"/>
                    </a:lnTo>
                    <a:lnTo>
                      <a:pt x="0" y="510"/>
                    </a:lnTo>
                    <a:lnTo>
                      <a:pt x="21200" y="20335"/>
                    </a:lnTo>
                    <a:lnTo>
                      <a:pt x="21180" y="21600"/>
                    </a:lnTo>
                    <a:lnTo>
                      <a:pt x="21600" y="20452"/>
                    </a:lnTo>
                    <a:lnTo>
                      <a:pt x="21589" y="20396"/>
                    </a:lnTo>
                    <a:lnTo>
                      <a:pt x="21325" y="19058"/>
                    </a:lnTo>
                    <a:lnTo>
                      <a:pt x="21600" y="18677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08" name="Figura"/>
              <p:cNvSpPr/>
              <p:nvPr/>
            </p:nvSpPr>
            <p:spPr>
              <a:xfrm>
                <a:off x="4071875" y="1927860"/>
                <a:ext cx="94108" cy="624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3820"/>
                    </a:moveTo>
                    <a:lnTo>
                      <a:pt x="20113" y="0"/>
                    </a:lnTo>
                    <a:lnTo>
                      <a:pt x="0" y="17824"/>
                    </a:lnTo>
                    <a:lnTo>
                      <a:pt x="1487" y="21600"/>
                    </a:lnTo>
                    <a:lnTo>
                      <a:pt x="21600" y="382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09" name="Figura"/>
              <p:cNvSpPr/>
              <p:nvPr/>
            </p:nvSpPr>
            <p:spPr>
              <a:xfrm>
                <a:off x="4192398" y="1862582"/>
                <a:ext cx="90933" cy="71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418" y="1726"/>
                    </a:lnTo>
                    <a:lnTo>
                      <a:pt x="5237" y="10010"/>
                    </a:lnTo>
                    <a:lnTo>
                      <a:pt x="0" y="13927"/>
                    </a:lnTo>
                    <a:lnTo>
                      <a:pt x="1539" y="17226"/>
                    </a:lnTo>
                    <a:lnTo>
                      <a:pt x="6758" y="13305"/>
                    </a:lnTo>
                    <a:lnTo>
                      <a:pt x="10589" y="21600"/>
                    </a:lnTo>
                    <a:lnTo>
                      <a:pt x="17491" y="805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10" name="Figura"/>
              <p:cNvSpPr/>
              <p:nvPr/>
            </p:nvSpPr>
            <p:spPr>
              <a:xfrm>
                <a:off x="0" y="41655"/>
                <a:ext cx="4283331" cy="1785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528"/>
                    </a:moveTo>
                    <a:lnTo>
                      <a:pt x="21520" y="21305"/>
                    </a:lnTo>
                    <a:lnTo>
                      <a:pt x="21319" y="20749"/>
                    </a:lnTo>
                    <a:lnTo>
                      <a:pt x="21257" y="21104"/>
                    </a:lnTo>
                    <a:lnTo>
                      <a:pt x="24" y="0"/>
                    </a:lnTo>
                    <a:lnTo>
                      <a:pt x="0" y="141"/>
                    </a:lnTo>
                    <a:lnTo>
                      <a:pt x="21233" y="21246"/>
                    </a:lnTo>
                    <a:lnTo>
                      <a:pt x="21172" y="21600"/>
                    </a:lnTo>
                    <a:lnTo>
                      <a:pt x="21600" y="21528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11" name="Figura"/>
              <p:cNvSpPr/>
              <p:nvPr/>
            </p:nvSpPr>
            <p:spPr>
              <a:xfrm>
                <a:off x="3478403" y="268478"/>
                <a:ext cx="503302" cy="158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44" y="14590"/>
                    </a:moveTo>
                    <a:lnTo>
                      <a:pt x="11658" y="10696"/>
                    </a:lnTo>
                    <a:lnTo>
                      <a:pt x="11506" y="12358"/>
                    </a:lnTo>
                    <a:lnTo>
                      <a:pt x="15692" y="16252"/>
                    </a:lnTo>
                    <a:lnTo>
                      <a:pt x="15844" y="14590"/>
                    </a:lnTo>
                    <a:close/>
                    <a:moveTo>
                      <a:pt x="10089" y="9242"/>
                    </a:moveTo>
                    <a:lnTo>
                      <a:pt x="5908" y="5348"/>
                    </a:lnTo>
                    <a:lnTo>
                      <a:pt x="5756" y="7010"/>
                    </a:lnTo>
                    <a:lnTo>
                      <a:pt x="9936" y="10904"/>
                    </a:lnTo>
                    <a:lnTo>
                      <a:pt x="10089" y="9242"/>
                    </a:lnTo>
                    <a:close/>
                    <a:moveTo>
                      <a:pt x="21600" y="19940"/>
                    </a:moveTo>
                    <a:lnTo>
                      <a:pt x="17414" y="16044"/>
                    </a:lnTo>
                    <a:lnTo>
                      <a:pt x="17261" y="17706"/>
                    </a:lnTo>
                    <a:lnTo>
                      <a:pt x="21447" y="21600"/>
                    </a:lnTo>
                    <a:lnTo>
                      <a:pt x="21600" y="19940"/>
                    </a:lnTo>
                    <a:close/>
                    <a:moveTo>
                      <a:pt x="4339" y="3894"/>
                    </a:moveTo>
                    <a:lnTo>
                      <a:pt x="153" y="0"/>
                    </a:lnTo>
                    <a:lnTo>
                      <a:pt x="0" y="1662"/>
                    </a:lnTo>
                    <a:lnTo>
                      <a:pt x="4186" y="5556"/>
                    </a:lnTo>
                    <a:lnTo>
                      <a:pt x="4339" y="3894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2914" name="object 78"/>
          <p:cNvSpPr txBox="1"/>
          <p:nvPr/>
        </p:nvSpPr>
        <p:spPr>
          <a:xfrm>
            <a:off x="7151623" y="270001"/>
            <a:ext cx="2216151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pc="-5" sz="1200">
                <a:solidFill>
                  <a:srgbClr val="FFFFFF"/>
                </a:solidFill>
              </a:defRPr>
            </a:pPr>
            <a:r>
              <a:t>SI</a:t>
            </a:r>
            <a:r>
              <a:rPr spc="-10"/>
              <a:t> </a:t>
            </a:r>
            <a:r>
              <a:rPr spc="0"/>
              <a:t>NO</a:t>
            </a:r>
            <a:r>
              <a:rPr spc="-10"/>
              <a:t> </a:t>
            </a:r>
            <a:r>
              <a:rPr spc="-30"/>
              <a:t>HAY</a:t>
            </a:r>
            <a:r>
              <a:rPr spc="0"/>
              <a:t> </a:t>
            </a:r>
            <a:r>
              <a:t>POSIBILIDAD</a:t>
            </a:r>
            <a:r>
              <a:rPr spc="-15"/>
              <a:t> </a:t>
            </a:r>
            <a:r>
              <a:rPr spc="0"/>
              <a:t>DE </a:t>
            </a:r>
            <a:r>
              <a:t>LÍNEA </a:t>
            </a:r>
            <a:r>
              <a:rPr spc="0"/>
              <a:t> DE</a:t>
            </a:r>
            <a:r>
              <a:rPr spc="-25"/>
              <a:t> </a:t>
            </a:r>
            <a:r>
              <a:rPr spc="-20"/>
              <a:t>PASE</a:t>
            </a:r>
            <a:r>
              <a:t> </a:t>
            </a:r>
            <a:r>
              <a:rPr spc="-10"/>
              <a:t>CERCANO,</a:t>
            </a:r>
            <a:r>
              <a:rPr spc="0"/>
              <a:t> </a:t>
            </a:r>
            <a:r>
              <a:t>BÚSQUEDA</a:t>
            </a:r>
            <a:r>
              <a:rPr spc="5"/>
              <a:t> </a:t>
            </a:r>
            <a:r>
              <a:t>DEL </a:t>
            </a:r>
            <a:r>
              <a:rPr spc="-254"/>
              <a:t> </a:t>
            </a:r>
            <a:r>
              <a:t>JUEGO</a:t>
            </a:r>
            <a:r>
              <a:rPr spc="10"/>
              <a:t> </a:t>
            </a:r>
            <a:r>
              <a:rPr spc="-10"/>
              <a:t>DIRECTO</a:t>
            </a:r>
            <a:r>
              <a:rPr spc="5"/>
              <a:t> </a:t>
            </a:r>
            <a:r>
              <a:t>(SIEMPRE</a:t>
            </a:r>
            <a:r>
              <a:rPr spc="-10"/>
              <a:t> </a:t>
            </a:r>
            <a:r>
              <a:t>QUE </a:t>
            </a:r>
            <a:r>
              <a:rPr spc="0"/>
              <a:t> </a:t>
            </a:r>
            <a:r>
              <a:rPr spc="-45"/>
              <a:t>HAYA</a:t>
            </a:r>
            <a:r>
              <a:rPr spc="5"/>
              <a:t> </a:t>
            </a:r>
            <a:r>
              <a:t>SUPERIORIDAD</a:t>
            </a:r>
            <a:r>
              <a:rPr spc="10"/>
              <a:t> </a:t>
            </a:r>
            <a:r>
              <a:rPr spc="0"/>
              <a:t>O</a:t>
            </a:r>
            <a:r>
              <a:rPr spc="10"/>
              <a:t> </a:t>
            </a:r>
            <a:r>
              <a:t>IGUALDAD </a:t>
            </a:r>
            <a:r>
              <a:rPr spc="0"/>
              <a:t> Y</a:t>
            </a:r>
            <a:r>
              <a:t> </a:t>
            </a:r>
            <a:r>
              <a:rPr spc="-20"/>
              <a:t>ESPACIO</a:t>
            </a:r>
            <a:r>
              <a:rPr spc="0"/>
              <a:t> </a:t>
            </a:r>
            <a:r>
              <a:t>TRAS LÍNEA</a:t>
            </a:r>
            <a:r>
              <a:rPr spc="-20"/>
              <a:t> </a:t>
            </a:r>
            <a:r>
              <a:rPr spc="-10"/>
              <a:t>DEFENSIVA).</a:t>
            </a:r>
          </a:p>
        </p:txBody>
      </p:sp>
      <p:pic>
        <p:nvPicPr>
          <p:cNvPr id="2915" name="Imagen" descr="Imagen"/>
          <p:cNvPicPr>
            <a:picLocks noChangeAspect="1"/>
          </p:cNvPicPr>
          <p:nvPr/>
        </p:nvPicPr>
        <p:blipFill>
          <a:blip r:embed="rId39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2916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40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0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object 2"/>
          <p:cNvGrpSpPr/>
          <p:nvPr/>
        </p:nvGrpSpPr>
        <p:grpSpPr>
          <a:xfrm>
            <a:off x="1696210" y="2952026"/>
            <a:ext cx="327622" cy="419062"/>
            <a:chOff x="0" y="0"/>
            <a:chExt cx="327621" cy="419061"/>
          </a:xfrm>
        </p:grpSpPr>
        <p:pic>
          <p:nvPicPr>
            <p:cNvPr id="114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4282"/>
              <a:ext cx="327622" cy="338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5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480" y="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6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40" y="39584"/>
              <a:ext cx="225552" cy="2362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8" name="object 6"/>
          <p:cNvSpPr txBox="1"/>
          <p:nvPr/>
        </p:nvSpPr>
        <p:spPr>
          <a:xfrm>
            <a:off x="1825879" y="2990723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grpSp>
        <p:nvGrpSpPr>
          <p:cNvPr id="149" name="object 7"/>
          <p:cNvGrpSpPr/>
          <p:nvPr/>
        </p:nvGrpSpPr>
        <p:grpSpPr>
          <a:xfrm>
            <a:off x="4806694" y="830515"/>
            <a:ext cx="4066009" cy="4608641"/>
            <a:chOff x="0" y="0"/>
            <a:chExt cx="4066007" cy="4608639"/>
          </a:xfrm>
        </p:grpSpPr>
        <p:pic>
          <p:nvPicPr>
            <p:cNvPr id="119" name="object 8" descr="object 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08789" y="0"/>
              <a:ext cx="326111" cy="338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0" name="object 9" descr="object 9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42316" y="33590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1" name="object 10" descr="object 10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34697" y="25970"/>
              <a:ext cx="224029" cy="2362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" name="object 11" descr="object 11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997965" y="318831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3" name="object 12" descr="object 12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031492" y="3221799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4" name="object 13" descr="object 13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023873" y="3214180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5" name="object 14" descr="object 14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08789" y="427187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6" name="object 15" descr="object 15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42316" y="4305364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7" name="object 16" descr="object 16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34697" y="4297743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8" name="object 17" descr="object 17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152562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9" name="object 18" descr="object 18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3528" y="1559115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0" name="object 19" descr="object 19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5909" y="1551495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" name="object 20" descr="object 20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474721" y="76210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2" name="object 21" descr="object 21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508249" y="795591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3" name="object 22" descr="object 22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500628" y="787971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4" name="object 23" descr="object 2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574292" y="212760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5" name="object 24" descr="object 24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607821" y="2161095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6" name="object 25" descr="object 25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600200" y="2153475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7" name="object 26" descr="object 26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997965" y="117663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" name="object 27" descr="object 27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031492" y="1210120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9" name="object 28" descr="object 28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023873" y="1202499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" name="object 29" descr="object 29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289875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1" name="object 30" descr="object 30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3528" y="2932239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2" name="object 31" descr="object 31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5909" y="2924620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3" name="object 32" descr="object 32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739897" y="2139696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4" name="object 33" descr="object 33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773425" y="2173287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5" name="object 34" descr="object 34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765804" y="2165667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6" name="object 35" descr="object 35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474721" y="3713988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7" name="object 36" descr="object 36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508249" y="3747579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8" name="object 37" descr="object 37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500628" y="3739959"/>
              <a:ext cx="224028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0" name="object 39"/>
          <p:cNvSpPr txBox="1"/>
          <p:nvPr/>
        </p:nvSpPr>
        <p:spPr>
          <a:xfrm>
            <a:off x="1749298" y="364235"/>
            <a:ext cx="144907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5" sz="1200">
                <a:solidFill>
                  <a:srgbClr val="FFFFFF"/>
                </a:solidFill>
              </a:defRPr>
            </a:pPr>
            <a:r>
              <a:t>SISTEMA</a:t>
            </a:r>
            <a:r>
              <a:rPr spc="-30"/>
              <a:t> </a:t>
            </a:r>
            <a:r>
              <a:t>BASE:</a:t>
            </a:r>
            <a:r>
              <a:rPr spc="-25"/>
              <a:t> </a:t>
            </a:r>
            <a:r>
              <a:rPr spc="0"/>
              <a:t>1-4-3-3</a:t>
            </a:r>
          </a:p>
        </p:txBody>
      </p:sp>
      <p:pic>
        <p:nvPicPr>
          <p:cNvPr id="151" name="Imagen" descr="Imagen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2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2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1" name="object 2"/>
          <p:cNvGrpSpPr/>
          <p:nvPr/>
        </p:nvGrpSpPr>
        <p:grpSpPr>
          <a:xfrm>
            <a:off x="2999231" y="3133382"/>
            <a:ext cx="327622" cy="419062"/>
            <a:chOff x="0" y="0"/>
            <a:chExt cx="327621" cy="419061"/>
          </a:xfrm>
        </p:grpSpPr>
        <p:pic>
          <p:nvPicPr>
            <p:cNvPr id="2918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907"/>
              <a:ext cx="327622" cy="336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19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2003" y="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20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40" y="41110"/>
              <a:ext cx="225552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22" name="object 6"/>
          <p:cNvSpPr txBox="1"/>
          <p:nvPr/>
        </p:nvSpPr>
        <p:spPr>
          <a:xfrm>
            <a:off x="3129533" y="3172967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grpSp>
        <p:nvGrpSpPr>
          <p:cNvPr id="2926" name="object 7"/>
          <p:cNvGrpSpPr/>
          <p:nvPr/>
        </p:nvGrpSpPr>
        <p:grpSpPr>
          <a:xfrm>
            <a:off x="10017252" y="3168331"/>
            <a:ext cx="327622" cy="338392"/>
            <a:chOff x="0" y="0"/>
            <a:chExt cx="327621" cy="338390"/>
          </a:xfrm>
        </p:grpSpPr>
        <p:pic>
          <p:nvPicPr>
            <p:cNvPr id="2923" name="object 8" descr="object 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-1"/>
              <a:ext cx="327623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24" name="object 9" descr="object 9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479" y="32041"/>
              <a:ext cx="266751" cy="30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25" name="object 10" descr="object 10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3339" y="15303"/>
              <a:ext cx="225553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27" name="object 11"/>
          <p:cNvSpPr txBox="1"/>
          <p:nvPr/>
        </p:nvSpPr>
        <p:spPr>
          <a:xfrm>
            <a:off x="10147806" y="3240024"/>
            <a:ext cx="742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z="7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grpSp>
        <p:nvGrpSpPr>
          <p:cNvPr id="3015" name="object 12"/>
          <p:cNvGrpSpPr/>
          <p:nvPr/>
        </p:nvGrpSpPr>
        <p:grpSpPr>
          <a:xfrm>
            <a:off x="5530594" y="126530"/>
            <a:ext cx="3616428" cy="5974003"/>
            <a:chOff x="0" y="0"/>
            <a:chExt cx="3616426" cy="5974002"/>
          </a:xfrm>
        </p:grpSpPr>
        <p:pic>
          <p:nvPicPr>
            <p:cNvPr id="2928" name="object 13" descr="object 1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2994557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29" name="object 14" descr="object 14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3528" y="3028148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30" name="object 15" descr="object 15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5909" y="3020529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31" name="object 16" descr="object 16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718816" y="4642026"/>
              <a:ext cx="190424" cy="2042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32" name="object 17"/>
            <p:cNvSpPr/>
            <p:nvPr/>
          </p:nvSpPr>
          <p:spPr>
            <a:xfrm>
              <a:off x="2752345" y="4675593"/>
              <a:ext cx="73153" cy="8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6597" y="848"/>
                  </a:lnTo>
                  <a:lnTo>
                    <a:pt x="3164" y="3162"/>
                  </a:lnTo>
                  <a:lnTo>
                    <a:pt x="849" y="6595"/>
                  </a:lnTo>
                  <a:lnTo>
                    <a:pt x="0" y="10800"/>
                  </a:lnTo>
                  <a:lnTo>
                    <a:pt x="849" y="15005"/>
                  </a:lnTo>
                  <a:lnTo>
                    <a:pt x="3164" y="18438"/>
                  </a:lnTo>
                  <a:lnTo>
                    <a:pt x="6597" y="20752"/>
                  </a:lnTo>
                  <a:lnTo>
                    <a:pt x="10800" y="21600"/>
                  </a:lnTo>
                  <a:lnTo>
                    <a:pt x="15003" y="20752"/>
                  </a:lnTo>
                  <a:lnTo>
                    <a:pt x="18436" y="18438"/>
                  </a:lnTo>
                  <a:lnTo>
                    <a:pt x="20751" y="15005"/>
                  </a:lnTo>
                  <a:lnTo>
                    <a:pt x="21600" y="10800"/>
                  </a:lnTo>
                  <a:lnTo>
                    <a:pt x="20751" y="6595"/>
                  </a:lnTo>
                  <a:lnTo>
                    <a:pt x="18436" y="3162"/>
                  </a:lnTo>
                  <a:lnTo>
                    <a:pt x="15003" y="84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33" name="object 18"/>
            <p:cNvSpPr/>
            <p:nvPr/>
          </p:nvSpPr>
          <p:spPr>
            <a:xfrm>
              <a:off x="2752345" y="4675593"/>
              <a:ext cx="73153" cy="8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5"/>
                  </a:lnTo>
                  <a:lnTo>
                    <a:pt x="3164" y="3162"/>
                  </a:lnTo>
                  <a:lnTo>
                    <a:pt x="6597" y="848"/>
                  </a:lnTo>
                  <a:lnTo>
                    <a:pt x="10800" y="0"/>
                  </a:lnTo>
                  <a:lnTo>
                    <a:pt x="15003" y="848"/>
                  </a:lnTo>
                  <a:lnTo>
                    <a:pt x="18436" y="3162"/>
                  </a:lnTo>
                  <a:lnTo>
                    <a:pt x="20751" y="6595"/>
                  </a:lnTo>
                  <a:lnTo>
                    <a:pt x="21600" y="10800"/>
                  </a:lnTo>
                  <a:lnTo>
                    <a:pt x="20751" y="15005"/>
                  </a:lnTo>
                  <a:lnTo>
                    <a:pt x="18436" y="18438"/>
                  </a:lnTo>
                  <a:lnTo>
                    <a:pt x="15003" y="20752"/>
                  </a:lnTo>
                  <a:lnTo>
                    <a:pt x="10800" y="21600"/>
                  </a:lnTo>
                  <a:lnTo>
                    <a:pt x="6597" y="20752"/>
                  </a:lnTo>
                  <a:lnTo>
                    <a:pt x="3164" y="18438"/>
                  </a:lnTo>
                  <a:lnTo>
                    <a:pt x="849" y="15005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934" name="object 19" descr="object 19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054097" y="1162709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35" name="object 20" descr="object 20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087625" y="1196300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36" name="object 21" descr="object 21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080004" y="1188681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37" name="object 22" descr="object 22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308861" y="0"/>
              <a:ext cx="326111" cy="3367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38" name="object 23" descr="object 23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342388" y="33489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39" name="object 24" descr="object 24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334768" y="25870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40" name="object 25" descr="object 25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301240" y="346100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41" name="object 26" descr="object 26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334768" y="3494493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42" name="object 27" descr="object 27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327149" y="3486873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43" name="object 28" descr="object 28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42545" y="4501895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44" name="object 29" descr="object 29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76073" y="4535385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45" name="object 30" descr="object 30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68453" y="4527764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46" name="object 31" descr="object 31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519173" y="5637237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47" name="object 32" descr="object 32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552701" y="5670764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48" name="object 33" descr="object 33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545080" y="5663144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49" name="object 34" descr="object 34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10897" y="1626005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50" name="object 35" descr="object 35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44424" y="1659597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51" name="object 36" descr="object 36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36804" y="1651976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52" name="object 37" descr="object 37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548385" y="2136647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53" name="object 38" descr="object 38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581913" y="2170136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54" name="object 39" descr="object 39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574292" y="2162516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55" name="object 40" descr="object 40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157728" y="2839109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56" name="object 41" descr="object 41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191256" y="2872701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57" name="object 42" descr="object 42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183637" y="2865081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58" name="object 43" descr="object 43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290316" y="2136647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59" name="object 44" descr="object 44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323845" y="2170136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60" name="object 45" descr="object 45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316225" y="2162516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61" name="object 46" descr="object 46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290316" y="3578351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62" name="object 47" descr="object 47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323845" y="3611841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63" name="object 48" descr="object 48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316225" y="3604220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64" name="object 49" descr="object 49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990088" y="4826507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65" name="object 50" descr="object 50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023616" y="4859997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66" name="object 51" descr="object 51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015997" y="4852376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67" name="object 52" descr="object 52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090928" y="2246375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68" name="object 53" descr="object 53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124456" y="2279864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69" name="object 54" descr="object 54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116837" y="2272245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70" name="object 55" descr="object 55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269237" y="394715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71" name="object 56" descr="object 56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302764" y="3980649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72" name="object 57" descr="object 57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295145" y="3973029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73" name="object 58" descr="object 58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25297" y="1162709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74" name="object 59" descr="object 59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258824" y="1196300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75" name="object 60" descr="object 60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251204" y="1188681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76" name="object 61" descr="object 61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46177" y="2955035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77" name="object 62" descr="object 62"/>
            <p:cNvPicPr>
              <a:picLocks noChangeAspect="1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79704" y="2988525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78" name="object 63" descr="object 63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72085" y="2980904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79" name="object 64" descr="object 64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531364" y="2880359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80" name="object 65" descr="object 65"/>
            <p:cNvPicPr>
              <a:picLocks noChangeAspect="1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564892" y="2913848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81" name="object 66" descr="object 66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557273" y="2906229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82" name="object 67" descr="object 67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557528" y="465277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83" name="object 68" descr="object 68"/>
            <p:cNvPicPr>
              <a:picLocks noChangeAspect="1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591056" y="4686261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84" name="object 69" descr="object 69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583437" y="4678641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85" name="object 70" descr="object 70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740152" y="1661159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86" name="object 71" descr="object 71"/>
            <p:cNvPicPr>
              <a:picLocks noChangeAspect="1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773680" y="1694648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87" name="object 72" descr="object 72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766061" y="1687029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88" name="object 73" descr="object 7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510028" y="4431689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89" name="object 74" descr="object 74"/>
            <p:cNvPicPr>
              <a:picLocks noChangeAspect="1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543556" y="4465280"/>
              <a:ext cx="208789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90" name="object 75"/>
            <p:cNvSpPr/>
            <p:nvPr/>
          </p:nvSpPr>
          <p:spPr>
            <a:xfrm>
              <a:off x="2543556" y="4465280"/>
              <a:ext cx="208789" cy="220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9"/>
                  </a:lnTo>
                  <a:lnTo>
                    <a:pt x="3163" y="3166"/>
                  </a:lnTo>
                  <a:lnTo>
                    <a:pt x="6596" y="850"/>
                  </a:lnTo>
                  <a:lnTo>
                    <a:pt x="10800" y="0"/>
                  </a:lnTo>
                  <a:lnTo>
                    <a:pt x="15004" y="850"/>
                  </a:lnTo>
                  <a:lnTo>
                    <a:pt x="18437" y="3165"/>
                  </a:lnTo>
                  <a:lnTo>
                    <a:pt x="20751" y="6599"/>
                  </a:lnTo>
                  <a:lnTo>
                    <a:pt x="21600" y="10800"/>
                  </a:lnTo>
                  <a:lnTo>
                    <a:pt x="20751" y="15001"/>
                  </a:lnTo>
                  <a:lnTo>
                    <a:pt x="18437" y="18434"/>
                  </a:lnTo>
                  <a:lnTo>
                    <a:pt x="15004" y="20750"/>
                  </a:lnTo>
                  <a:lnTo>
                    <a:pt x="10800" y="21600"/>
                  </a:lnTo>
                  <a:lnTo>
                    <a:pt x="6596" y="20750"/>
                  </a:lnTo>
                  <a:lnTo>
                    <a:pt x="3163" y="18434"/>
                  </a:lnTo>
                  <a:lnTo>
                    <a:pt x="849" y="15001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grpSp>
          <p:nvGrpSpPr>
            <p:cNvPr id="3014" name="object 76"/>
            <p:cNvGrpSpPr/>
            <p:nvPr/>
          </p:nvGrpSpPr>
          <p:grpSpPr>
            <a:xfrm>
              <a:off x="241681" y="1385276"/>
              <a:ext cx="1349631" cy="3434081"/>
              <a:chOff x="0" y="0"/>
              <a:chExt cx="1349629" cy="3434079"/>
            </a:xfrm>
          </p:grpSpPr>
          <p:sp>
            <p:nvSpPr>
              <p:cNvPr id="2991" name="Figura"/>
              <p:cNvSpPr/>
              <p:nvPr/>
            </p:nvSpPr>
            <p:spPr>
              <a:xfrm>
                <a:off x="0" y="1742439"/>
                <a:ext cx="51817" cy="17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5766"/>
                    </a:moveTo>
                    <a:lnTo>
                      <a:pt x="21124" y="0"/>
                    </a:lnTo>
                    <a:lnTo>
                      <a:pt x="0" y="5834"/>
                    </a:lnTo>
                    <a:lnTo>
                      <a:pt x="529" y="21600"/>
                    </a:lnTo>
                    <a:lnTo>
                      <a:pt x="21600" y="15766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92" name="Figura"/>
              <p:cNvSpPr/>
              <p:nvPr/>
            </p:nvSpPr>
            <p:spPr>
              <a:xfrm>
                <a:off x="88519" y="1734311"/>
                <a:ext cx="51817" cy="17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5724"/>
                    </a:moveTo>
                    <a:lnTo>
                      <a:pt x="21124" y="0"/>
                    </a:lnTo>
                    <a:lnTo>
                      <a:pt x="0" y="5718"/>
                    </a:lnTo>
                    <a:lnTo>
                      <a:pt x="529" y="21600"/>
                    </a:lnTo>
                    <a:lnTo>
                      <a:pt x="21600" y="15724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93" name="Figura"/>
              <p:cNvSpPr/>
              <p:nvPr/>
            </p:nvSpPr>
            <p:spPr>
              <a:xfrm>
                <a:off x="177038" y="1726056"/>
                <a:ext cx="51817" cy="17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5882"/>
                    </a:moveTo>
                    <a:lnTo>
                      <a:pt x="21124" y="0"/>
                    </a:lnTo>
                    <a:lnTo>
                      <a:pt x="0" y="5876"/>
                    </a:lnTo>
                    <a:lnTo>
                      <a:pt x="529" y="21600"/>
                    </a:lnTo>
                    <a:lnTo>
                      <a:pt x="21600" y="15882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94" name="Figura"/>
              <p:cNvSpPr/>
              <p:nvPr/>
            </p:nvSpPr>
            <p:spPr>
              <a:xfrm>
                <a:off x="265557" y="1717801"/>
                <a:ext cx="51817" cy="17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5766"/>
                    </a:moveTo>
                    <a:lnTo>
                      <a:pt x="21124" y="0"/>
                    </a:lnTo>
                    <a:lnTo>
                      <a:pt x="0" y="5834"/>
                    </a:lnTo>
                    <a:lnTo>
                      <a:pt x="529" y="21600"/>
                    </a:lnTo>
                    <a:lnTo>
                      <a:pt x="21600" y="15766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95" name="Figura"/>
              <p:cNvSpPr/>
              <p:nvPr/>
            </p:nvSpPr>
            <p:spPr>
              <a:xfrm>
                <a:off x="308610" y="356488"/>
                <a:ext cx="50801" cy="349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6991"/>
                    </a:moveTo>
                    <a:lnTo>
                      <a:pt x="19116" y="0"/>
                    </a:lnTo>
                    <a:lnTo>
                      <a:pt x="0" y="14609"/>
                    </a:lnTo>
                    <a:lnTo>
                      <a:pt x="2484" y="21600"/>
                    </a:lnTo>
                    <a:lnTo>
                      <a:pt x="21600" y="6991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96" name="Figura"/>
              <p:cNvSpPr/>
              <p:nvPr/>
            </p:nvSpPr>
            <p:spPr>
              <a:xfrm>
                <a:off x="354076" y="1682114"/>
                <a:ext cx="83567" cy="75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8792"/>
                    </a:moveTo>
                    <a:lnTo>
                      <a:pt x="21262" y="8647"/>
                    </a:lnTo>
                    <a:lnTo>
                      <a:pt x="1083" y="0"/>
                    </a:lnTo>
                    <a:lnTo>
                      <a:pt x="1835" y="8995"/>
                    </a:lnTo>
                    <a:lnTo>
                      <a:pt x="0" y="9190"/>
                    </a:lnTo>
                    <a:lnTo>
                      <a:pt x="328" y="12772"/>
                    </a:lnTo>
                    <a:lnTo>
                      <a:pt x="2134" y="12594"/>
                    </a:lnTo>
                    <a:lnTo>
                      <a:pt x="2889" y="21600"/>
                    </a:lnTo>
                    <a:lnTo>
                      <a:pt x="21600" y="8792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97" name="Figura"/>
              <p:cNvSpPr/>
              <p:nvPr/>
            </p:nvSpPr>
            <p:spPr>
              <a:xfrm>
                <a:off x="387350" y="315213"/>
                <a:ext cx="50801" cy="349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6991"/>
                    </a:moveTo>
                    <a:lnTo>
                      <a:pt x="19116" y="0"/>
                    </a:lnTo>
                    <a:lnTo>
                      <a:pt x="0" y="14609"/>
                    </a:lnTo>
                    <a:lnTo>
                      <a:pt x="2484" y="21600"/>
                    </a:lnTo>
                    <a:lnTo>
                      <a:pt x="21600" y="6991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98" name="Figura"/>
              <p:cNvSpPr/>
              <p:nvPr/>
            </p:nvSpPr>
            <p:spPr>
              <a:xfrm>
                <a:off x="466090" y="273938"/>
                <a:ext cx="50801" cy="349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6991"/>
                    </a:moveTo>
                    <a:lnTo>
                      <a:pt x="19116" y="0"/>
                    </a:lnTo>
                    <a:lnTo>
                      <a:pt x="0" y="14609"/>
                    </a:lnTo>
                    <a:lnTo>
                      <a:pt x="2484" y="21600"/>
                    </a:lnTo>
                    <a:lnTo>
                      <a:pt x="21600" y="6991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99" name="Figura"/>
              <p:cNvSpPr/>
              <p:nvPr/>
            </p:nvSpPr>
            <p:spPr>
              <a:xfrm>
                <a:off x="542036" y="3253612"/>
                <a:ext cx="52198" cy="21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9167"/>
                    </a:moveTo>
                    <a:lnTo>
                      <a:pt x="946" y="0"/>
                    </a:lnTo>
                    <a:lnTo>
                      <a:pt x="0" y="12307"/>
                    </a:lnTo>
                    <a:lnTo>
                      <a:pt x="20654" y="21600"/>
                    </a:lnTo>
                    <a:lnTo>
                      <a:pt x="21600" y="9167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00" name="Figura"/>
              <p:cNvSpPr/>
              <p:nvPr/>
            </p:nvSpPr>
            <p:spPr>
              <a:xfrm>
                <a:off x="544830" y="232663"/>
                <a:ext cx="50801" cy="349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6991"/>
                    </a:moveTo>
                    <a:lnTo>
                      <a:pt x="19116" y="0"/>
                    </a:lnTo>
                    <a:lnTo>
                      <a:pt x="0" y="14609"/>
                    </a:lnTo>
                    <a:lnTo>
                      <a:pt x="2484" y="21600"/>
                    </a:lnTo>
                    <a:lnTo>
                      <a:pt x="21600" y="6991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01" name="Figura"/>
              <p:cNvSpPr/>
              <p:nvPr/>
            </p:nvSpPr>
            <p:spPr>
              <a:xfrm>
                <a:off x="623570" y="191515"/>
                <a:ext cx="50801" cy="347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6937"/>
                    </a:moveTo>
                    <a:lnTo>
                      <a:pt x="19116" y="0"/>
                    </a:lnTo>
                    <a:lnTo>
                      <a:pt x="0" y="14584"/>
                    </a:lnTo>
                    <a:lnTo>
                      <a:pt x="2484" y="21600"/>
                    </a:lnTo>
                    <a:lnTo>
                      <a:pt x="21600" y="6937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02" name="Figura"/>
              <p:cNvSpPr/>
              <p:nvPr/>
            </p:nvSpPr>
            <p:spPr>
              <a:xfrm>
                <a:off x="629412" y="3269995"/>
                <a:ext cx="52198" cy="217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9221"/>
                    </a:moveTo>
                    <a:lnTo>
                      <a:pt x="946" y="0"/>
                    </a:lnTo>
                    <a:lnTo>
                      <a:pt x="0" y="12379"/>
                    </a:lnTo>
                    <a:lnTo>
                      <a:pt x="20654" y="21600"/>
                    </a:lnTo>
                    <a:lnTo>
                      <a:pt x="21600" y="9221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03" name="Figura"/>
              <p:cNvSpPr/>
              <p:nvPr/>
            </p:nvSpPr>
            <p:spPr>
              <a:xfrm>
                <a:off x="702310" y="150240"/>
                <a:ext cx="50928" cy="347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6937"/>
                    </a:moveTo>
                    <a:lnTo>
                      <a:pt x="19068" y="0"/>
                    </a:lnTo>
                    <a:lnTo>
                      <a:pt x="0" y="14584"/>
                    </a:lnTo>
                    <a:lnTo>
                      <a:pt x="2478" y="21600"/>
                    </a:lnTo>
                    <a:lnTo>
                      <a:pt x="21600" y="6937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04" name="Figura"/>
              <p:cNvSpPr/>
              <p:nvPr/>
            </p:nvSpPr>
            <p:spPr>
              <a:xfrm>
                <a:off x="716788" y="3286251"/>
                <a:ext cx="52185" cy="21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9293"/>
                    </a:moveTo>
                    <a:lnTo>
                      <a:pt x="946" y="0"/>
                    </a:lnTo>
                    <a:lnTo>
                      <a:pt x="0" y="12433"/>
                    </a:lnTo>
                    <a:lnTo>
                      <a:pt x="20659" y="21600"/>
                    </a:lnTo>
                    <a:lnTo>
                      <a:pt x="21600" y="9293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05" name="Figura"/>
              <p:cNvSpPr/>
              <p:nvPr/>
            </p:nvSpPr>
            <p:spPr>
              <a:xfrm>
                <a:off x="781050" y="108965"/>
                <a:ext cx="50928" cy="347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6937"/>
                    </a:moveTo>
                    <a:lnTo>
                      <a:pt x="19063" y="0"/>
                    </a:lnTo>
                    <a:lnTo>
                      <a:pt x="0" y="14584"/>
                    </a:lnTo>
                    <a:lnTo>
                      <a:pt x="2478" y="21600"/>
                    </a:lnTo>
                    <a:lnTo>
                      <a:pt x="21600" y="6937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06" name="Figura"/>
              <p:cNvSpPr/>
              <p:nvPr/>
            </p:nvSpPr>
            <p:spPr>
              <a:xfrm>
                <a:off x="804164" y="3302634"/>
                <a:ext cx="52325" cy="21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9167"/>
                    </a:moveTo>
                    <a:lnTo>
                      <a:pt x="944" y="0"/>
                    </a:lnTo>
                    <a:lnTo>
                      <a:pt x="0" y="12307"/>
                    </a:lnTo>
                    <a:lnTo>
                      <a:pt x="20604" y="21600"/>
                    </a:lnTo>
                    <a:lnTo>
                      <a:pt x="21600" y="9167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07" name="Figura"/>
              <p:cNvSpPr/>
              <p:nvPr/>
            </p:nvSpPr>
            <p:spPr>
              <a:xfrm>
                <a:off x="859790" y="67690"/>
                <a:ext cx="50928" cy="347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6937"/>
                    </a:moveTo>
                    <a:lnTo>
                      <a:pt x="19068" y="0"/>
                    </a:lnTo>
                    <a:lnTo>
                      <a:pt x="0" y="14584"/>
                    </a:lnTo>
                    <a:lnTo>
                      <a:pt x="2472" y="21600"/>
                    </a:lnTo>
                    <a:lnTo>
                      <a:pt x="21600" y="6937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08" name="Figura"/>
              <p:cNvSpPr/>
              <p:nvPr/>
            </p:nvSpPr>
            <p:spPr>
              <a:xfrm>
                <a:off x="891540" y="3319017"/>
                <a:ext cx="52325" cy="217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9221"/>
                    </a:moveTo>
                    <a:lnTo>
                      <a:pt x="944" y="0"/>
                    </a:lnTo>
                    <a:lnTo>
                      <a:pt x="0" y="12379"/>
                    </a:lnTo>
                    <a:lnTo>
                      <a:pt x="20604" y="21600"/>
                    </a:lnTo>
                    <a:lnTo>
                      <a:pt x="21600" y="9221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09" name="Figura"/>
              <p:cNvSpPr/>
              <p:nvPr/>
            </p:nvSpPr>
            <p:spPr>
              <a:xfrm>
                <a:off x="978916" y="3335273"/>
                <a:ext cx="52325" cy="21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9293"/>
                    </a:moveTo>
                    <a:lnTo>
                      <a:pt x="996" y="0"/>
                    </a:lnTo>
                    <a:lnTo>
                      <a:pt x="0" y="12433"/>
                    </a:lnTo>
                    <a:lnTo>
                      <a:pt x="20604" y="21600"/>
                    </a:lnTo>
                    <a:lnTo>
                      <a:pt x="21600" y="9293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10" name="Figura"/>
              <p:cNvSpPr/>
              <p:nvPr/>
            </p:nvSpPr>
            <p:spPr>
              <a:xfrm>
                <a:off x="938530" y="0"/>
                <a:ext cx="108967" cy="69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4708" y="516"/>
                    </a:lnTo>
                    <a:lnTo>
                      <a:pt x="7636" y="9311"/>
                    </a:lnTo>
                    <a:lnTo>
                      <a:pt x="0" y="15604"/>
                    </a:lnTo>
                    <a:lnTo>
                      <a:pt x="1158" y="19138"/>
                    </a:lnTo>
                    <a:lnTo>
                      <a:pt x="8803" y="12821"/>
                    </a:lnTo>
                    <a:lnTo>
                      <a:pt x="11731" y="21600"/>
                    </a:lnTo>
                    <a:lnTo>
                      <a:pt x="17826" y="825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11" name="Figura"/>
              <p:cNvSpPr/>
              <p:nvPr/>
            </p:nvSpPr>
            <p:spPr>
              <a:xfrm>
                <a:off x="1066292" y="3351656"/>
                <a:ext cx="52325" cy="21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9293"/>
                    </a:moveTo>
                    <a:lnTo>
                      <a:pt x="996" y="0"/>
                    </a:lnTo>
                    <a:lnTo>
                      <a:pt x="0" y="12307"/>
                    </a:lnTo>
                    <a:lnTo>
                      <a:pt x="20604" y="21600"/>
                    </a:lnTo>
                    <a:lnTo>
                      <a:pt x="21600" y="9293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12" name="Figura"/>
              <p:cNvSpPr/>
              <p:nvPr/>
            </p:nvSpPr>
            <p:spPr>
              <a:xfrm>
                <a:off x="1153668" y="3368039"/>
                <a:ext cx="52325" cy="21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9167"/>
                    </a:moveTo>
                    <a:lnTo>
                      <a:pt x="996" y="0"/>
                    </a:lnTo>
                    <a:lnTo>
                      <a:pt x="0" y="12307"/>
                    </a:lnTo>
                    <a:lnTo>
                      <a:pt x="20604" y="21600"/>
                    </a:lnTo>
                    <a:lnTo>
                      <a:pt x="21600" y="9167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13" name="Figura"/>
              <p:cNvSpPr/>
              <p:nvPr/>
            </p:nvSpPr>
            <p:spPr>
              <a:xfrm>
                <a:off x="1241044" y="3359276"/>
                <a:ext cx="108586" cy="74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4852"/>
                    </a:moveTo>
                    <a:lnTo>
                      <a:pt x="20162" y="13275"/>
                    </a:lnTo>
                    <a:lnTo>
                      <a:pt x="8084" y="0"/>
                    </a:lnTo>
                    <a:lnTo>
                      <a:pt x="6924" y="8996"/>
                    </a:lnTo>
                    <a:lnTo>
                      <a:pt x="480" y="7224"/>
                    </a:lnTo>
                    <a:lnTo>
                      <a:pt x="0" y="10855"/>
                    </a:lnTo>
                    <a:lnTo>
                      <a:pt x="6462" y="12604"/>
                    </a:lnTo>
                    <a:lnTo>
                      <a:pt x="5305" y="21600"/>
                    </a:lnTo>
                    <a:lnTo>
                      <a:pt x="21600" y="14852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3016" name="object 78"/>
          <p:cNvSpPr txBox="1"/>
          <p:nvPr/>
        </p:nvSpPr>
        <p:spPr>
          <a:xfrm>
            <a:off x="3032505" y="252347"/>
            <a:ext cx="1933576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just">
              <a:spcBef>
                <a:spcPts val="100"/>
              </a:spcBef>
              <a:defRPr spc="-5" sz="1200">
                <a:solidFill>
                  <a:srgbClr val="FFFFFF"/>
                </a:solidFill>
              </a:defRPr>
            </a:pPr>
            <a:r>
              <a:t>MANTENER LA VIGILANCIA </a:t>
            </a:r>
            <a:r>
              <a:rPr spc="0"/>
              <a:t>DE </a:t>
            </a:r>
            <a:r>
              <a:rPr spc="5"/>
              <a:t> </a:t>
            </a:r>
            <a:r>
              <a:t>CENTRALES </a:t>
            </a:r>
            <a:r>
              <a:rPr spc="0"/>
              <a:t>A </a:t>
            </a:r>
            <a:r>
              <a:t>REFERENCIAS EN </a:t>
            </a:r>
            <a:r>
              <a:rPr spc="-260"/>
              <a:t> </a:t>
            </a:r>
            <a:r>
              <a:rPr spc="-40"/>
              <a:t>ATAQUE</a:t>
            </a:r>
            <a:r>
              <a:rPr spc="20"/>
              <a:t> </a:t>
            </a:r>
            <a:r>
              <a:t>DEL</a:t>
            </a:r>
            <a:r>
              <a:rPr spc="-10"/>
              <a:t> </a:t>
            </a:r>
            <a:r>
              <a:rPr spc="-15"/>
              <a:t>RIVAL.</a:t>
            </a:r>
          </a:p>
        </p:txBody>
      </p:sp>
      <p:pic>
        <p:nvPicPr>
          <p:cNvPr id="3017" name="Imagen" descr="Imagen"/>
          <p:cNvPicPr>
            <a:picLocks noChangeAspect="1"/>
          </p:cNvPicPr>
          <p:nvPr/>
        </p:nvPicPr>
        <p:blipFill>
          <a:blip r:embed="rId36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3018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7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7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" name="object 3"/>
          <p:cNvSpPr txBox="1"/>
          <p:nvPr>
            <p:ph type="title"/>
          </p:nvPr>
        </p:nvSpPr>
        <p:spPr>
          <a:xfrm>
            <a:off x="839215" y="1831669"/>
            <a:ext cx="8686167" cy="940436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pc="-500" sz="6000"/>
            </a:pPr>
            <a:r>
              <a:t>TRANSIC</a:t>
            </a:r>
            <a:r>
              <a:rPr spc="-300"/>
              <a:t>IÓN</a:t>
            </a:r>
            <a:r>
              <a:t> </a:t>
            </a:r>
            <a:r>
              <a:rPr spc="-200"/>
              <a:t>D</a:t>
            </a:r>
            <a:r>
              <a:t>EFENSIVA</a:t>
            </a:r>
          </a:p>
        </p:txBody>
      </p:sp>
      <p:pic>
        <p:nvPicPr>
          <p:cNvPr id="3021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3022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7" name="object 2"/>
          <p:cNvGrpSpPr/>
          <p:nvPr/>
        </p:nvGrpSpPr>
        <p:grpSpPr>
          <a:xfrm>
            <a:off x="3261359" y="3208058"/>
            <a:ext cx="327622" cy="419062"/>
            <a:chOff x="0" y="0"/>
            <a:chExt cx="327621" cy="419061"/>
          </a:xfrm>
        </p:grpSpPr>
        <p:pic>
          <p:nvPicPr>
            <p:cNvPr id="3024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907"/>
              <a:ext cx="327622" cy="336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25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479" y="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26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40" y="41109"/>
              <a:ext cx="225553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028" name="object 6"/>
          <p:cNvSpPr txBox="1"/>
          <p:nvPr/>
        </p:nvSpPr>
        <p:spPr>
          <a:xfrm>
            <a:off x="3391279" y="3247643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grpSp>
        <p:nvGrpSpPr>
          <p:cNvPr id="3032" name="object 7"/>
          <p:cNvGrpSpPr/>
          <p:nvPr/>
        </p:nvGrpSpPr>
        <p:grpSpPr>
          <a:xfrm>
            <a:off x="10017252" y="3168331"/>
            <a:ext cx="327622" cy="338392"/>
            <a:chOff x="0" y="0"/>
            <a:chExt cx="327621" cy="338390"/>
          </a:xfrm>
        </p:grpSpPr>
        <p:pic>
          <p:nvPicPr>
            <p:cNvPr id="3029" name="object 8" descr="object 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-1"/>
              <a:ext cx="327623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30" name="object 9" descr="object 9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479" y="32041"/>
              <a:ext cx="266751" cy="30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31" name="object 10" descr="object 10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3339" y="15303"/>
              <a:ext cx="225553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033" name="object 11"/>
          <p:cNvSpPr txBox="1"/>
          <p:nvPr/>
        </p:nvSpPr>
        <p:spPr>
          <a:xfrm>
            <a:off x="10147806" y="3240024"/>
            <a:ext cx="742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z="7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grpSp>
        <p:nvGrpSpPr>
          <p:cNvPr id="3110" name="object 12"/>
          <p:cNvGrpSpPr/>
          <p:nvPr/>
        </p:nvGrpSpPr>
        <p:grpSpPr>
          <a:xfrm>
            <a:off x="5634227" y="126530"/>
            <a:ext cx="3512794" cy="5974003"/>
            <a:chOff x="0" y="0"/>
            <a:chExt cx="3512793" cy="5974002"/>
          </a:xfrm>
        </p:grpSpPr>
        <p:pic>
          <p:nvPicPr>
            <p:cNvPr id="3034" name="object 13" descr="object 1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3192779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35" name="object 14" descr="object 14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3526" y="3226269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36" name="object 15" descr="object 15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5908" y="3218648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37" name="object 16" descr="object 16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234183" y="2843808"/>
              <a:ext cx="192126" cy="2027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38" name="object 17"/>
            <p:cNvSpPr/>
            <p:nvPr/>
          </p:nvSpPr>
          <p:spPr>
            <a:xfrm>
              <a:off x="2267712" y="2877273"/>
              <a:ext cx="74677" cy="8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6602" y="847"/>
                  </a:lnTo>
                  <a:lnTo>
                    <a:pt x="3168" y="3158"/>
                  </a:lnTo>
                  <a:lnTo>
                    <a:pt x="850" y="6590"/>
                  </a:lnTo>
                  <a:lnTo>
                    <a:pt x="0" y="10800"/>
                  </a:lnTo>
                  <a:lnTo>
                    <a:pt x="850" y="15010"/>
                  </a:lnTo>
                  <a:lnTo>
                    <a:pt x="3168" y="18442"/>
                  </a:lnTo>
                  <a:lnTo>
                    <a:pt x="6602" y="20753"/>
                  </a:lnTo>
                  <a:lnTo>
                    <a:pt x="10800" y="21600"/>
                  </a:lnTo>
                  <a:lnTo>
                    <a:pt x="14998" y="20753"/>
                  </a:lnTo>
                  <a:lnTo>
                    <a:pt x="18432" y="18442"/>
                  </a:lnTo>
                  <a:lnTo>
                    <a:pt x="20750" y="15010"/>
                  </a:lnTo>
                  <a:lnTo>
                    <a:pt x="21600" y="10800"/>
                  </a:lnTo>
                  <a:lnTo>
                    <a:pt x="20750" y="6590"/>
                  </a:lnTo>
                  <a:lnTo>
                    <a:pt x="18432" y="3158"/>
                  </a:lnTo>
                  <a:lnTo>
                    <a:pt x="14998" y="847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39" name="object 18"/>
            <p:cNvSpPr/>
            <p:nvPr/>
          </p:nvSpPr>
          <p:spPr>
            <a:xfrm>
              <a:off x="2267712" y="2877273"/>
              <a:ext cx="74677" cy="8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50" y="6590"/>
                  </a:lnTo>
                  <a:lnTo>
                    <a:pt x="3168" y="3158"/>
                  </a:lnTo>
                  <a:lnTo>
                    <a:pt x="6602" y="847"/>
                  </a:lnTo>
                  <a:lnTo>
                    <a:pt x="10800" y="0"/>
                  </a:lnTo>
                  <a:lnTo>
                    <a:pt x="14998" y="847"/>
                  </a:lnTo>
                  <a:lnTo>
                    <a:pt x="18432" y="3158"/>
                  </a:lnTo>
                  <a:lnTo>
                    <a:pt x="20750" y="6590"/>
                  </a:lnTo>
                  <a:lnTo>
                    <a:pt x="21600" y="10800"/>
                  </a:lnTo>
                  <a:lnTo>
                    <a:pt x="20750" y="15010"/>
                  </a:lnTo>
                  <a:lnTo>
                    <a:pt x="18432" y="18442"/>
                  </a:lnTo>
                  <a:lnTo>
                    <a:pt x="14998" y="20753"/>
                  </a:lnTo>
                  <a:lnTo>
                    <a:pt x="10800" y="21600"/>
                  </a:lnTo>
                  <a:lnTo>
                    <a:pt x="6602" y="20753"/>
                  </a:lnTo>
                  <a:lnTo>
                    <a:pt x="3168" y="18442"/>
                  </a:lnTo>
                  <a:lnTo>
                    <a:pt x="850" y="15010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3040" name="object 19" descr="object 19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203704" y="946403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41" name="object 20" descr="object 20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237231" y="979892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42" name="object 21" descr="object 21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229612" y="972272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43" name="object 22" descr="object 22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205228" y="0"/>
              <a:ext cx="326111" cy="3367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44" name="object 23" descr="object 23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238755" y="33489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45" name="object 24" descr="object 24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231135" y="25870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46" name="object 25" descr="object 25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485643" y="3902963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47" name="object 26" descr="object 26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519171" y="3936453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48" name="object 27" descr="object 27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511552" y="3928832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49" name="object 28" descr="object 28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38912" y="4378451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50" name="object 29" descr="object 29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72440" y="4411941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51" name="object 30" descr="object 30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64820" y="4404320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52" name="object 31" descr="object 31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415540" y="5637237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53" name="object 32" descr="object 32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449068" y="5670764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54" name="object 33" descr="object 33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441447" y="5663144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55" name="object 34" descr="object 34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30123" y="1766213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56" name="object 35" descr="object 35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63652" y="1799804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57" name="object 36" descr="object 36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56032" y="1792185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58" name="object 37" descr="object 37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734312" y="2622701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59" name="object 38" descr="object 38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767840" y="2656292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60" name="object 39" descr="object 39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760219" y="2648673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61" name="object 40" descr="object 40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86612" y="3224783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62" name="object 41" descr="object 41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120140" y="3258273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63" name="object 42" descr="object 42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112520" y="3250653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64" name="object 43" descr="object 4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186683" y="2136647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65" name="object 44" descr="object 44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220212" y="2170136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66" name="object 45" descr="object 45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212592" y="2162516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67" name="object 46" descr="object 46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186683" y="3578351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68" name="object 47" descr="object 47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220212" y="3611841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69" name="object 48" descr="object 48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212592" y="3604220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70" name="object 49" descr="object 49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886455" y="4826507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71" name="object 50" descr="object 50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919983" y="4859997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72" name="object 51" descr="object 51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912364" y="4852376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73" name="object 52" descr="object 52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784604" y="2136647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74" name="object 53" descr="object 53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818131" y="2170136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75" name="object 54" descr="object 54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810512" y="2162516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76" name="object 55" descr="object 55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784604" y="3701693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77" name="object 56" descr="object 56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818131" y="3735285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78" name="object 57" descr="object 57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810512" y="3727664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79" name="object 58" descr="object 58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53083" y="822959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80" name="object 59" descr="object 59"/>
            <p:cNvPicPr>
              <a:picLocks noChangeAspect="1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086612" y="856448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81" name="object 60" descr="object 60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078991" y="848828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82" name="object 61" descr="object 61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12064" y="2651759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83" name="object 62" descr="object 62"/>
            <p:cNvPicPr>
              <a:picLocks noChangeAspect="1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45591" y="2685248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84" name="object 63" descr="object 63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37971" y="2677629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85" name="object 64" descr="object 64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308859" y="2892551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86" name="object 65" descr="object 65"/>
            <p:cNvPicPr>
              <a:picLocks noChangeAspect="1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342388" y="2926041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87" name="object 66"/>
            <p:cNvSpPr/>
            <p:nvPr/>
          </p:nvSpPr>
          <p:spPr>
            <a:xfrm>
              <a:off x="2342388" y="2926041"/>
              <a:ext cx="208788" cy="219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7"/>
                  </a:lnTo>
                  <a:lnTo>
                    <a:pt x="3163" y="3164"/>
                  </a:lnTo>
                  <a:lnTo>
                    <a:pt x="6596" y="849"/>
                  </a:lnTo>
                  <a:lnTo>
                    <a:pt x="10800" y="0"/>
                  </a:lnTo>
                  <a:lnTo>
                    <a:pt x="15004" y="849"/>
                  </a:lnTo>
                  <a:lnTo>
                    <a:pt x="18437" y="3164"/>
                  </a:lnTo>
                  <a:lnTo>
                    <a:pt x="20751" y="6597"/>
                  </a:lnTo>
                  <a:lnTo>
                    <a:pt x="21600" y="10800"/>
                  </a:lnTo>
                  <a:lnTo>
                    <a:pt x="20751" y="15003"/>
                  </a:lnTo>
                  <a:lnTo>
                    <a:pt x="18437" y="18436"/>
                  </a:lnTo>
                  <a:lnTo>
                    <a:pt x="15004" y="20751"/>
                  </a:lnTo>
                  <a:lnTo>
                    <a:pt x="10800" y="21600"/>
                  </a:lnTo>
                  <a:lnTo>
                    <a:pt x="6596" y="20751"/>
                  </a:lnTo>
                  <a:lnTo>
                    <a:pt x="3163" y="18436"/>
                  </a:lnTo>
                  <a:lnTo>
                    <a:pt x="849" y="15003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3088" name="object 67" descr="object 67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83564" y="4710683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89" name="object 68" descr="object 68"/>
            <p:cNvPicPr>
              <a:picLocks noChangeAspect="1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117091" y="4744173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90" name="object 69" descr="object 69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109471" y="4736553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91" name="object 70" descr="object 70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636519" y="1661159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92" name="object 71" descr="object 71"/>
            <p:cNvPicPr>
              <a:picLocks noChangeAspect="1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670047" y="1694648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93" name="object 72" descr="object 72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662428" y="1687029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94" name="object 73" descr="object 7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785871" y="3163823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95" name="object 74" descr="object 74"/>
            <p:cNvPicPr>
              <a:picLocks noChangeAspect="1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819400" y="3197313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96" name="object 75" descr="object 75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811780" y="3189692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109" name="object 76"/>
            <p:cNvGrpSpPr/>
            <p:nvPr/>
          </p:nvGrpSpPr>
          <p:grpSpPr>
            <a:xfrm>
              <a:off x="1324483" y="2799548"/>
              <a:ext cx="1198628" cy="1179959"/>
              <a:chOff x="0" y="0"/>
              <a:chExt cx="1198627" cy="1179957"/>
            </a:xfrm>
          </p:grpSpPr>
          <p:sp>
            <p:nvSpPr>
              <p:cNvPr id="3097" name="Figura"/>
              <p:cNvSpPr/>
              <p:nvPr/>
            </p:nvSpPr>
            <p:spPr>
              <a:xfrm>
                <a:off x="0" y="480060"/>
                <a:ext cx="101855" cy="351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642"/>
                    </a:moveTo>
                    <a:lnTo>
                      <a:pt x="21007" y="0"/>
                    </a:lnTo>
                    <a:lnTo>
                      <a:pt x="0" y="13958"/>
                    </a:lnTo>
                    <a:lnTo>
                      <a:pt x="593" y="21600"/>
                    </a:lnTo>
                    <a:lnTo>
                      <a:pt x="21600" y="7642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98" name="Figura"/>
              <p:cNvSpPr/>
              <p:nvPr/>
            </p:nvSpPr>
            <p:spPr>
              <a:xfrm>
                <a:off x="136144" y="448818"/>
                <a:ext cx="101855" cy="351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642"/>
                    </a:moveTo>
                    <a:lnTo>
                      <a:pt x="21007" y="0"/>
                    </a:lnTo>
                    <a:lnTo>
                      <a:pt x="0" y="13958"/>
                    </a:lnTo>
                    <a:lnTo>
                      <a:pt x="593" y="21600"/>
                    </a:lnTo>
                    <a:lnTo>
                      <a:pt x="21600" y="7642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99" name="Figura"/>
              <p:cNvSpPr/>
              <p:nvPr/>
            </p:nvSpPr>
            <p:spPr>
              <a:xfrm>
                <a:off x="272288" y="417576"/>
                <a:ext cx="101855" cy="35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591"/>
                    </a:moveTo>
                    <a:lnTo>
                      <a:pt x="21007" y="0"/>
                    </a:lnTo>
                    <a:lnTo>
                      <a:pt x="0" y="14009"/>
                    </a:lnTo>
                    <a:lnTo>
                      <a:pt x="593" y="21600"/>
                    </a:lnTo>
                    <a:lnTo>
                      <a:pt x="21600" y="7591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00" name="Figura"/>
              <p:cNvSpPr/>
              <p:nvPr/>
            </p:nvSpPr>
            <p:spPr>
              <a:xfrm>
                <a:off x="408432" y="386334"/>
                <a:ext cx="101855" cy="35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591"/>
                    </a:moveTo>
                    <a:lnTo>
                      <a:pt x="21007" y="0"/>
                    </a:lnTo>
                    <a:lnTo>
                      <a:pt x="0" y="14009"/>
                    </a:lnTo>
                    <a:lnTo>
                      <a:pt x="593" y="21600"/>
                    </a:lnTo>
                    <a:lnTo>
                      <a:pt x="21600" y="7591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01" name="Triángulo"/>
              <p:cNvSpPr/>
              <p:nvPr/>
            </p:nvSpPr>
            <p:spPr>
              <a:xfrm>
                <a:off x="516001" y="351790"/>
                <a:ext cx="82805" cy="74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5834"/>
                    </a:moveTo>
                    <a:lnTo>
                      <a:pt x="0" y="0"/>
                    </a:lnTo>
                    <a:lnTo>
                      <a:pt x="4439" y="21600"/>
                    </a:lnTo>
                    <a:lnTo>
                      <a:pt x="21600" y="5834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02" name="Figura"/>
              <p:cNvSpPr/>
              <p:nvPr/>
            </p:nvSpPr>
            <p:spPr>
              <a:xfrm>
                <a:off x="641223" y="0"/>
                <a:ext cx="101093" cy="40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5079"/>
                    </a:moveTo>
                    <a:lnTo>
                      <a:pt x="760" y="0"/>
                    </a:lnTo>
                    <a:lnTo>
                      <a:pt x="0" y="6521"/>
                    </a:lnTo>
                    <a:lnTo>
                      <a:pt x="20867" y="21600"/>
                    </a:lnTo>
                    <a:lnTo>
                      <a:pt x="21600" y="15079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03" name="Figura"/>
              <p:cNvSpPr/>
              <p:nvPr/>
            </p:nvSpPr>
            <p:spPr>
              <a:xfrm>
                <a:off x="702437" y="781812"/>
                <a:ext cx="83313" cy="773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4966"/>
                    </a:moveTo>
                    <a:lnTo>
                      <a:pt x="0" y="0"/>
                    </a:lnTo>
                    <a:lnTo>
                      <a:pt x="9285" y="21600"/>
                    </a:lnTo>
                    <a:lnTo>
                      <a:pt x="15061" y="13797"/>
                    </a:lnTo>
                    <a:lnTo>
                      <a:pt x="18106" y="9683"/>
                    </a:lnTo>
                    <a:lnTo>
                      <a:pt x="21600" y="4966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04" name="Figura"/>
              <p:cNvSpPr/>
              <p:nvPr/>
            </p:nvSpPr>
            <p:spPr>
              <a:xfrm>
                <a:off x="783844" y="845058"/>
                <a:ext cx="87377" cy="73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648"/>
                    </a:moveTo>
                    <a:lnTo>
                      <a:pt x="1978" y="0"/>
                    </a:lnTo>
                    <a:lnTo>
                      <a:pt x="0" y="2915"/>
                    </a:lnTo>
                    <a:lnTo>
                      <a:pt x="19622" y="21600"/>
                    </a:lnTo>
                    <a:lnTo>
                      <a:pt x="21600" y="18648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05" name="Figura"/>
              <p:cNvSpPr/>
              <p:nvPr/>
            </p:nvSpPr>
            <p:spPr>
              <a:xfrm>
                <a:off x="775462" y="35179"/>
                <a:ext cx="167768" cy="73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7063"/>
                    </a:moveTo>
                    <a:lnTo>
                      <a:pt x="19685" y="13013"/>
                    </a:lnTo>
                    <a:lnTo>
                      <a:pt x="13539" y="0"/>
                    </a:lnTo>
                    <a:lnTo>
                      <a:pt x="12399" y="9007"/>
                    </a:lnTo>
                    <a:lnTo>
                      <a:pt x="458" y="1087"/>
                    </a:lnTo>
                    <a:lnTo>
                      <a:pt x="0" y="4687"/>
                    </a:lnTo>
                    <a:lnTo>
                      <a:pt x="11945" y="12607"/>
                    </a:lnTo>
                    <a:lnTo>
                      <a:pt x="10808" y="21600"/>
                    </a:lnTo>
                    <a:lnTo>
                      <a:pt x="21600" y="17063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06" name="Figura"/>
              <p:cNvSpPr/>
              <p:nvPr/>
            </p:nvSpPr>
            <p:spPr>
              <a:xfrm>
                <a:off x="893064" y="932307"/>
                <a:ext cx="87250" cy="732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680"/>
                    </a:moveTo>
                    <a:lnTo>
                      <a:pt x="1949" y="0"/>
                    </a:lnTo>
                    <a:lnTo>
                      <a:pt x="0" y="2920"/>
                    </a:lnTo>
                    <a:lnTo>
                      <a:pt x="19651" y="21600"/>
                    </a:lnTo>
                    <a:lnTo>
                      <a:pt x="21600" y="1868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07" name="Figura"/>
              <p:cNvSpPr/>
              <p:nvPr/>
            </p:nvSpPr>
            <p:spPr>
              <a:xfrm>
                <a:off x="1002157" y="1019429"/>
                <a:ext cx="87377" cy="73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648"/>
                    </a:moveTo>
                    <a:lnTo>
                      <a:pt x="1978" y="0"/>
                    </a:lnTo>
                    <a:lnTo>
                      <a:pt x="0" y="2915"/>
                    </a:lnTo>
                    <a:lnTo>
                      <a:pt x="19622" y="21600"/>
                    </a:lnTo>
                    <a:lnTo>
                      <a:pt x="21600" y="18648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08" name="Figura"/>
              <p:cNvSpPr/>
              <p:nvPr/>
            </p:nvSpPr>
            <p:spPr>
              <a:xfrm>
                <a:off x="1111377" y="1106678"/>
                <a:ext cx="87251" cy="732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680"/>
                    </a:moveTo>
                    <a:lnTo>
                      <a:pt x="1949" y="0"/>
                    </a:lnTo>
                    <a:lnTo>
                      <a:pt x="0" y="2920"/>
                    </a:lnTo>
                    <a:lnTo>
                      <a:pt x="19651" y="21600"/>
                    </a:lnTo>
                    <a:lnTo>
                      <a:pt x="21600" y="1868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3111" name="object 78"/>
          <p:cNvSpPr txBox="1"/>
          <p:nvPr/>
        </p:nvSpPr>
        <p:spPr>
          <a:xfrm>
            <a:off x="3032505" y="252347"/>
            <a:ext cx="21590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pc="-5" sz="1200">
                <a:solidFill>
                  <a:srgbClr val="FFFFFF"/>
                </a:solidFill>
              </a:defRPr>
            </a:pPr>
            <a:r>
              <a:t>PRESIÓN INTENSA </a:t>
            </a:r>
            <a:r>
              <a:rPr spc="-10"/>
              <a:t>CON </a:t>
            </a:r>
            <a:r>
              <a:t>CIERRE </a:t>
            </a:r>
            <a:r>
              <a:rPr spc="0"/>
              <a:t>DE </a:t>
            </a:r>
            <a:r>
              <a:rPr spc="5"/>
              <a:t> </a:t>
            </a:r>
            <a:r>
              <a:t>LÍNEA </a:t>
            </a:r>
            <a:r>
              <a:rPr spc="0"/>
              <a:t>DE </a:t>
            </a:r>
            <a:r>
              <a:rPr spc="-20"/>
              <a:t>PASE </a:t>
            </a:r>
            <a:r>
              <a:rPr spc="0"/>
              <a:t>DE </a:t>
            </a:r>
            <a:r>
              <a:t>JUGADORES </a:t>
            </a:r>
            <a:r>
              <a:rPr spc="0"/>
              <a:t> </a:t>
            </a:r>
            <a:r>
              <a:t>CERCANOS</a:t>
            </a:r>
            <a:r>
              <a:rPr spc="5"/>
              <a:t> </a:t>
            </a:r>
            <a:r>
              <a:rPr spc="-25"/>
              <a:t>PARA</a:t>
            </a:r>
            <a:r>
              <a:rPr spc="-10"/>
              <a:t> </a:t>
            </a:r>
            <a:r>
              <a:rPr spc="-20"/>
              <a:t>EVITAR</a:t>
            </a:r>
            <a:r>
              <a:rPr spc="-15"/>
              <a:t> </a:t>
            </a:r>
            <a:r>
              <a:t>EL</a:t>
            </a:r>
            <a:r>
              <a:rPr spc="-10"/>
              <a:t> </a:t>
            </a:r>
            <a:r>
              <a:t>JUEGO </a:t>
            </a:r>
            <a:r>
              <a:rPr spc="-254"/>
              <a:t> </a:t>
            </a:r>
            <a:r>
              <a:rPr spc="-10"/>
              <a:t>DIRECTO</a:t>
            </a:r>
            <a:r>
              <a:rPr spc="0"/>
              <a:t> O</a:t>
            </a:r>
            <a:r>
              <a:rPr spc="-10"/>
              <a:t> </a:t>
            </a:r>
            <a:r>
              <a:t>VERTICAL</a:t>
            </a:r>
            <a:r>
              <a:rPr spc="-10"/>
              <a:t> </a:t>
            </a:r>
            <a:r>
              <a:t>DEL</a:t>
            </a:r>
            <a:r>
              <a:rPr spc="-15"/>
              <a:t> RIVAL.</a:t>
            </a:r>
          </a:p>
        </p:txBody>
      </p:sp>
      <p:pic>
        <p:nvPicPr>
          <p:cNvPr id="3112" name="Imagen" descr="Imagen"/>
          <p:cNvPicPr>
            <a:picLocks noChangeAspect="1"/>
          </p:cNvPicPr>
          <p:nvPr/>
        </p:nvPicPr>
        <p:blipFill>
          <a:blip r:embed="rId37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3113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8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8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8" name="object 2"/>
          <p:cNvGrpSpPr/>
          <p:nvPr/>
        </p:nvGrpSpPr>
        <p:grpSpPr>
          <a:xfrm>
            <a:off x="3069334" y="3166910"/>
            <a:ext cx="327622" cy="419062"/>
            <a:chOff x="0" y="0"/>
            <a:chExt cx="327621" cy="419061"/>
          </a:xfrm>
        </p:grpSpPr>
        <p:pic>
          <p:nvPicPr>
            <p:cNvPr id="3115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907"/>
              <a:ext cx="327622" cy="336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16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481" y="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17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40" y="41110"/>
              <a:ext cx="225553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119" name="object 6"/>
          <p:cNvSpPr txBox="1"/>
          <p:nvPr/>
        </p:nvSpPr>
        <p:spPr>
          <a:xfrm>
            <a:off x="3199002" y="3206494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grpSp>
        <p:nvGrpSpPr>
          <p:cNvPr id="3123" name="object 7"/>
          <p:cNvGrpSpPr/>
          <p:nvPr/>
        </p:nvGrpSpPr>
        <p:grpSpPr>
          <a:xfrm>
            <a:off x="10017252" y="3168331"/>
            <a:ext cx="327622" cy="338392"/>
            <a:chOff x="0" y="0"/>
            <a:chExt cx="327621" cy="338390"/>
          </a:xfrm>
        </p:grpSpPr>
        <p:pic>
          <p:nvPicPr>
            <p:cNvPr id="3120" name="object 8" descr="object 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-1"/>
              <a:ext cx="327623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21" name="object 9" descr="object 9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479" y="32041"/>
              <a:ext cx="266751" cy="30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22" name="object 10" descr="object 10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3339" y="15303"/>
              <a:ext cx="225553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124" name="object 11"/>
          <p:cNvSpPr txBox="1"/>
          <p:nvPr/>
        </p:nvSpPr>
        <p:spPr>
          <a:xfrm>
            <a:off x="10147806" y="3240024"/>
            <a:ext cx="742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z="7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grpSp>
        <p:nvGrpSpPr>
          <p:cNvPr id="3224" name="object 12"/>
          <p:cNvGrpSpPr/>
          <p:nvPr/>
        </p:nvGrpSpPr>
        <p:grpSpPr>
          <a:xfrm>
            <a:off x="5530594" y="126530"/>
            <a:ext cx="3616428" cy="5974003"/>
            <a:chOff x="0" y="0"/>
            <a:chExt cx="3616426" cy="5974002"/>
          </a:xfrm>
        </p:grpSpPr>
        <p:pic>
          <p:nvPicPr>
            <p:cNvPr id="3125" name="object 13" descr="object 1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0585" y="3578351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26" name="object 14" descr="object 14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4112" y="3611841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27" name="object 15" descr="object 15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26492" y="3604220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28" name="object 16" descr="object 16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337816" y="2843808"/>
              <a:ext cx="192126" cy="2027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29" name="object 17"/>
            <p:cNvSpPr/>
            <p:nvPr/>
          </p:nvSpPr>
          <p:spPr>
            <a:xfrm>
              <a:off x="2371345" y="2877273"/>
              <a:ext cx="74677" cy="8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6602" y="847"/>
                  </a:lnTo>
                  <a:lnTo>
                    <a:pt x="3168" y="3158"/>
                  </a:lnTo>
                  <a:lnTo>
                    <a:pt x="850" y="6590"/>
                  </a:lnTo>
                  <a:lnTo>
                    <a:pt x="0" y="10800"/>
                  </a:lnTo>
                  <a:lnTo>
                    <a:pt x="850" y="15010"/>
                  </a:lnTo>
                  <a:lnTo>
                    <a:pt x="3168" y="18442"/>
                  </a:lnTo>
                  <a:lnTo>
                    <a:pt x="6602" y="20753"/>
                  </a:lnTo>
                  <a:lnTo>
                    <a:pt x="10800" y="21600"/>
                  </a:lnTo>
                  <a:lnTo>
                    <a:pt x="14998" y="20753"/>
                  </a:lnTo>
                  <a:lnTo>
                    <a:pt x="18432" y="18442"/>
                  </a:lnTo>
                  <a:lnTo>
                    <a:pt x="20750" y="15010"/>
                  </a:lnTo>
                  <a:lnTo>
                    <a:pt x="21600" y="10800"/>
                  </a:lnTo>
                  <a:lnTo>
                    <a:pt x="20750" y="6590"/>
                  </a:lnTo>
                  <a:lnTo>
                    <a:pt x="18432" y="3158"/>
                  </a:lnTo>
                  <a:lnTo>
                    <a:pt x="14998" y="847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30" name="object 18"/>
            <p:cNvSpPr/>
            <p:nvPr/>
          </p:nvSpPr>
          <p:spPr>
            <a:xfrm>
              <a:off x="2371345" y="2877273"/>
              <a:ext cx="74677" cy="8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50" y="6590"/>
                  </a:lnTo>
                  <a:lnTo>
                    <a:pt x="3168" y="3158"/>
                  </a:lnTo>
                  <a:lnTo>
                    <a:pt x="6602" y="847"/>
                  </a:lnTo>
                  <a:lnTo>
                    <a:pt x="10800" y="0"/>
                  </a:lnTo>
                  <a:lnTo>
                    <a:pt x="14998" y="847"/>
                  </a:lnTo>
                  <a:lnTo>
                    <a:pt x="18432" y="3158"/>
                  </a:lnTo>
                  <a:lnTo>
                    <a:pt x="20750" y="6590"/>
                  </a:lnTo>
                  <a:lnTo>
                    <a:pt x="21600" y="10800"/>
                  </a:lnTo>
                  <a:lnTo>
                    <a:pt x="20750" y="15010"/>
                  </a:lnTo>
                  <a:lnTo>
                    <a:pt x="18432" y="18442"/>
                  </a:lnTo>
                  <a:lnTo>
                    <a:pt x="14998" y="20753"/>
                  </a:lnTo>
                  <a:lnTo>
                    <a:pt x="10800" y="21600"/>
                  </a:lnTo>
                  <a:lnTo>
                    <a:pt x="6602" y="20753"/>
                  </a:lnTo>
                  <a:lnTo>
                    <a:pt x="3168" y="18442"/>
                  </a:lnTo>
                  <a:lnTo>
                    <a:pt x="850" y="15010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3131" name="object 19" descr="object 19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307337" y="946403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32" name="object 20" descr="object 20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340864" y="979892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33" name="object 21" descr="object 21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333245" y="972272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34" name="object 22" descr="object 22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308861" y="0"/>
              <a:ext cx="326111" cy="3367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35" name="object 23" descr="object 23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342388" y="33489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36" name="object 24" descr="object 24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334768" y="25870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37" name="object 25" descr="object 25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932176" y="3112007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38" name="object 26" descr="object 26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965704" y="3145497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39" name="object 27" descr="object 27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958085" y="3137876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40" name="object 28" descr="object 28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42545" y="4378451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41" name="object 29" descr="object 29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76073" y="4411941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42" name="object 30" descr="object 30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68453" y="4404320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43" name="object 31" descr="object 31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519173" y="5637237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44" name="object 32" descr="object 32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552701" y="5670764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45" name="object 33" descr="object 33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545080" y="5663144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46" name="object 34" descr="object 34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33756" y="1766213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47" name="object 35" descr="object 35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67285" y="1799804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48" name="object 36" descr="object 36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59665" y="1792185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49" name="object 37" descr="object 37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837945" y="2622701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50" name="object 38" descr="object 38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871473" y="2656292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51" name="object 39" descr="object 39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863852" y="2648673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52" name="object 40" descr="object 40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90245" y="3224783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53" name="object 41" descr="object 41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223773" y="3258273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54" name="object 42" descr="object 42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216153" y="3250653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55" name="object 43" descr="object 4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290316" y="2136647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56" name="object 44" descr="object 44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323845" y="2170136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57" name="object 45" descr="object 45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316225" y="2162516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58" name="object 46" descr="object 46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290316" y="3578351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59" name="object 47" descr="object 47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323845" y="3611841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60" name="object 48" descr="object 48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316225" y="3604220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61" name="object 49" descr="object 49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990088" y="4826507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62" name="object 50" descr="object 50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023616" y="4859997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63" name="object 51" descr="object 51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015997" y="4852376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64" name="object 52" descr="object 52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888237" y="2136647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65" name="object 53" descr="object 53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921764" y="2170136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66" name="object 54" descr="object 54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914145" y="2162516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67" name="object 55" descr="object 55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888237" y="3701693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68" name="object 56" descr="object 56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921764" y="3735285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69" name="object 57" descr="object 57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914145" y="3727664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70" name="object 58" descr="object 58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56716" y="822959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71" name="object 59" descr="object 59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190245" y="856448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72" name="object 60" descr="object 60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182624" y="848828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73" name="object 61" descr="object 61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2973323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74" name="object 62" descr="object 62"/>
            <p:cNvPicPr>
              <a:picLocks noChangeAspect="1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3528" y="3006813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75" name="object 63" descr="object 63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5909" y="2999192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76" name="object 64" descr="object 64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412492" y="2892551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77" name="object 65" descr="object 65"/>
            <p:cNvPicPr>
              <a:picLocks noChangeAspect="1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446021" y="2926041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78" name="object 66"/>
            <p:cNvSpPr/>
            <p:nvPr/>
          </p:nvSpPr>
          <p:spPr>
            <a:xfrm>
              <a:off x="2446021" y="2926041"/>
              <a:ext cx="208788" cy="219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7"/>
                  </a:lnTo>
                  <a:lnTo>
                    <a:pt x="3163" y="3164"/>
                  </a:lnTo>
                  <a:lnTo>
                    <a:pt x="6596" y="849"/>
                  </a:lnTo>
                  <a:lnTo>
                    <a:pt x="10800" y="0"/>
                  </a:lnTo>
                  <a:lnTo>
                    <a:pt x="15004" y="849"/>
                  </a:lnTo>
                  <a:lnTo>
                    <a:pt x="18437" y="3164"/>
                  </a:lnTo>
                  <a:lnTo>
                    <a:pt x="20751" y="6597"/>
                  </a:lnTo>
                  <a:lnTo>
                    <a:pt x="21600" y="10800"/>
                  </a:lnTo>
                  <a:lnTo>
                    <a:pt x="20751" y="15003"/>
                  </a:lnTo>
                  <a:lnTo>
                    <a:pt x="18437" y="18436"/>
                  </a:lnTo>
                  <a:lnTo>
                    <a:pt x="15004" y="20751"/>
                  </a:lnTo>
                  <a:lnTo>
                    <a:pt x="10800" y="21600"/>
                  </a:lnTo>
                  <a:lnTo>
                    <a:pt x="6596" y="20751"/>
                  </a:lnTo>
                  <a:lnTo>
                    <a:pt x="3163" y="18436"/>
                  </a:lnTo>
                  <a:lnTo>
                    <a:pt x="849" y="15003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3179" name="object 67" descr="object 67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87197" y="4710683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80" name="object 68" descr="object 68"/>
            <p:cNvPicPr>
              <a:picLocks noChangeAspect="1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220724" y="4744173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81" name="object 69" descr="object 69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213104" y="4736553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82" name="object 70" descr="object 70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740152" y="1661159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83" name="object 71" descr="object 71"/>
            <p:cNvPicPr>
              <a:picLocks noChangeAspect="1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773680" y="1694648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84" name="object 72" descr="object 72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766061" y="1687029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85" name="object 73" descr="object 7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948940" y="3922775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86" name="object 74" descr="object 74"/>
            <p:cNvPicPr>
              <a:picLocks noChangeAspect="1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982468" y="3956264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87" name="object 75" descr="object 75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974849" y="3948644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223" name="object 76"/>
            <p:cNvGrpSpPr/>
            <p:nvPr/>
          </p:nvGrpSpPr>
          <p:grpSpPr>
            <a:xfrm>
              <a:off x="1428116" y="244309"/>
              <a:ext cx="1541401" cy="5431294"/>
              <a:chOff x="0" y="0"/>
              <a:chExt cx="1541400" cy="5431293"/>
            </a:xfrm>
          </p:grpSpPr>
          <p:sp>
            <p:nvSpPr>
              <p:cNvPr id="3188" name="Figura"/>
              <p:cNvSpPr/>
              <p:nvPr/>
            </p:nvSpPr>
            <p:spPr>
              <a:xfrm>
                <a:off x="0" y="3035299"/>
                <a:ext cx="101855" cy="351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642"/>
                    </a:moveTo>
                    <a:lnTo>
                      <a:pt x="21007" y="0"/>
                    </a:lnTo>
                    <a:lnTo>
                      <a:pt x="0" y="13958"/>
                    </a:lnTo>
                    <a:lnTo>
                      <a:pt x="593" y="21600"/>
                    </a:lnTo>
                    <a:lnTo>
                      <a:pt x="21600" y="7642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89" name="Figura"/>
              <p:cNvSpPr/>
              <p:nvPr/>
            </p:nvSpPr>
            <p:spPr>
              <a:xfrm>
                <a:off x="115697" y="4569967"/>
                <a:ext cx="82678" cy="78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5636"/>
                    </a:moveTo>
                    <a:lnTo>
                      <a:pt x="0" y="0"/>
                    </a:lnTo>
                    <a:lnTo>
                      <a:pt x="8693" y="21600"/>
                    </a:lnTo>
                    <a:lnTo>
                      <a:pt x="15853" y="12743"/>
                    </a:lnTo>
                    <a:lnTo>
                      <a:pt x="18060" y="10012"/>
                    </a:lnTo>
                    <a:lnTo>
                      <a:pt x="21600" y="5636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90" name="Figura"/>
              <p:cNvSpPr/>
              <p:nvPr/>
            </p:nvSpPr>
            <p:spPr>
              <a:xfrm>
                <a:off x="136144" y="3004057"/>
                <a:ext cx="101855" cy="351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642"/>
                    </a:moveTo>
                    <a:lnTo>
                      <a:pt x="21007" y="0"/>
                    </a:lnTo>
                    <a:lnTo>
                      <a:pt x="0" y="13958"/>
                    </a:lnTo>
                    <a:lnTo>
                      <a:pt x="593" y="21600"/>
                    </a:lnTo>
                    <a:lnTo>
                      <a:pt x="21600" y="7642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91" name="Figura"/>
              <p:cNvSpPr/>
              <p:nvPr/>
            </p:nvSpPr>
            <p:spPr>
              <a:xfrm>
                <a:off x="189103" y="4631181"/>
                <a:ext cx="85599" cy="75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841"/>
                    </a:moveTo>
                    <a:lnTo>
                      <a:pt x="2083" y="0"/>
                    </a:lnTo>
                    <a:lnTo>
                      <a:pt x="0" y="2759"/>
                    </a:lnTo>
                    <a:lnTo>
                      <a:pt x="19549" y="21600"/>
                    </a:lnTo>
                    <a:lnTo>
                      <a:pt x="21600" y="18841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92" name="Figura"/>
              <p:cNvSpPr/>
              <p:nvPr/>
            </p:nvSpPr>
            <p:spPr>
              <a:xfrm>
                <a:off x="272288" y="2972815"/>
                <a:ext cx="101855" cy="35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591"/>
                    </a:moveTo>
                    <a:lnTo>
                      <a:pt x="21007" y="0"/>
                    </a:lnTo>
                    <a:lnTo>
                      <a:pt x="0" y="14009"/>
                    </a:lnTo>
                    <a:lnTo>
                      <a:pt x="593" y="21600"/>
                    </a:lnTo>
                    <a:lnTo>
                      <a:pt x="21600" y="7591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93" name="Triángulo"/>
              <p:cNvSpPr/>
              <p:nvPr/>
            </p:nvSpPr>
            <p:spPr>
              <a:xfrm>
                <a:off x="310642" y="1365249"/>
                <a:ext cx="69978" cy="850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705"/>
                    </a:moveTo>
                    <a:lnTo>
                      <a:pt x="0" y="0"/>
                    </a:lnTo>
                    <a:lnTo>
                      <a:pt x="1450" y="21600"/>
                    </a:lnTo>
                    <a:lnTo>
                      <a:pt x="21600" y="7705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94" name="Figura"/>
              <p:cNvSpPr/>
              <p:nvPr/>
            </p:nvSpPr>
            <p:spPr>
              <a:xfrm>
                <a:off x="295529" y="4721732"/>
                <a:ext cx="85599" cy="75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841"/>
                    </a:moveTo>
                    <a:lnTo>
                      <a:pt x="2083" y="0"/>
                    </a:lnTo>
                    <a:lnTo>
                      <a:pt x="0" y="2759"/>
                    </a:lnTo>
                    <a:lnTo>
                      <a:pt x="19517" y="21600"/>
                    </a:lnTo>
                    <a:lnTo>
                      <a:pt x="21600" y="18841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95" name="Figura"/>
              <p:cNvSpPr/>
              <p:nvPr/>
            </p:nvSpPr>
            <p:spPr>
              <a:xfrm>
                <a:off x="341122" y="1281683"/>
                <a:ext cx="52071" cy="982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116"/>
                    </a:moveTo>
                    <a:lnTo>
                      <a:pt x="16753" y="0"/>
                    </a:lnTo>
                    <a:lnTo>
                      <a:pt x="0" y="20484"/>
                    </a:lnTo>
                    <a:lnTo>
                      <a:pt x="4847" y="21600"/>
                    </a:lnTo>
                    <a:lnTo>
                      <a:pt x="21600" y="1116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96" name="Figura"/>
              <p:cNvSpPr/>
              <p:nvPr/>
            </p:nvSpPr>
            <p:spPr>
              <a:xfrm>
                <a:off x="396748" y="1153540"/>
                <a:ext cx="52071" cy="981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118"/>
                    </a:moveTo>
                    <a:lnTo>
                      <a:pt x="16753" y="0"/>
                    </a:lnTo>
                    <a:lnTo>
                      <a:pt x="0" y="20510"/>
                    </a:lnTo>
                    <a:lnTo>
                      <a:pt x="4847" y="21600"/>
                    </a:lnTo>
                    <a:lnTo>
                      <a:pt x="21600" y="1118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97" name="Figura"/>
              <p:cNvSpPr/>
              <p:nvPr/>
            </p:nvSpPr>
            <p:spPr>
              <a:xfrm>
                <a:off x="401828" y="4812283"/>
                <a:ext cx="85599" cy="75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841"/>
                    </a:moveTo>
                    <a:lnTo>
                      <a:pt x="2083" y="0"/>
                    </a:lnTo>
                    <a:lnTo>
                      <a:pt x="0" y="2795"/>
                    </a:lnTo>
                    <a:lnTo>
                      <a:pt x="19549" y="21600"/>
                    </a:lnTo>
                    <a:lnTo>
                      <a:pt x="21600" y="18841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98" name="Figura"/>
              <p:cNvSpPr/>
              <p:nvPr/>
            </p:nvSpPr>
            <p:spPr>
              <a:xfrm>
                <a:off x="452247" y="1025397"/>
                <a:ext cx="52198" cy="981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90"/>
                    </a:moveTo>
                    <a:lnTo>
                      <a:pt x="16765" y="0"/>
                    </a:lnTo>
                    <a:lnTo>
                      <a:pt x="0" y="20510"/>
                    </a:lnTo>
                    <a:lnTo>
                      <a:pt x="4835" y="21600"/>
                    </a:lnTo>
                    <a:lnTo>
                      <a:pt x="21600" y="109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99" name="Figura"/>
              <p:cNvSpPr/>
              <p:nvPr/>
            </p:nvSpPr>
            <p:spPr>
              <a:xfrm>
                <a:off x="408432" y="2941573"/>
                <a:ext cx="101855" cy="35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591"/>
                    </a:moveTo>
                    <a:lnTo>
                      <a:pt x="21007" y="0"/>
                    </a:lnTo>
                    <a:lnTo>
                      <a:pt x="0" y="14009"/>
                    </a:lnTo>
                    <a:lnTo>
                      <a:pt x="593" y="21600"/>
                    </a:lnTo>
                    <a:lnTo>
                      <a:pt x="21600" y="7591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00" name="Figura"/>
              <p:cNvSpPr/>
              <p:nvPr/>
            </p:nvSpPr>
            <p:spPr>
              <a:xfrm>
                <a:off x="507873" y="897127"/>
                <a:ext cx="52071" cy="982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116"/>
                    </a:moveTo>
                    <a:lnTo>
                      <a:pt x="16753" y="0"/>
                    </a:lnTo>
                    <a:lnTo>
                      <a:pt x="0" y="20484"/>
                    </a:lnTo>
                    <a:lnTo>
                      <a:pt x="4847" y="21600"/>
                    </a:lnTo>
                    <a:lnTo>
                      <a:pt x="21600" y="1116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01" name="Figura"/>
              <p:cNvSpPr/>
              <p:nvPr/>
            </p:nvSpPr>
            <p:spPr>
              <a:xfrm>
                <a:off x="508254" y="4902961"/>
                <a:ext cx="85599" cy="754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836"/>
                    </a:moveTo>
                    <a:lnTo>
                      <a:pt x="2083" y="0"/>
                    </a:lnTo>
                    <a:lnTo>
                      <a:pt x="0" y="2764"/>
                    </a:lnTo>
                    <a:lnTo>
                      <a:pt x="19517" y="21600"/>
                    </a:lnTo>
                    <a:lnTo>
                      <a:pt x="21600" y="18836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02" name="Triángulo"/>
              <p:cNvSpPr/>
              <p:nvPr/>
            </p:nvSpPr>
            <p:spPr>
              <a:xfrm>
                <a:off x="516001" y="2907029"/>
                <a:ext cx="82805" cy="74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5834"/>
                    </a:moveTo>
                    <a:lnTo>
                      <a:pt x="0" y="0"/>
                    </a:lnTo>
                    <a:lnTo>
                      <a:pt x="4439" y="21600"/>
                    </a:lnTo>
                    <a:lnTo>
                      <a:pt x="21600" y="5834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03" name="Figura"/>
              <p:cNvSpPr/>
              <p:nvPr/>
            </p:nvSpPr>
            <p:spPr>
              <a:xfrm>
                <a:off x="563499" y="768984"/>
                <a:ext cx="52071" cy="982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116"/>
                    </a:moveTo>
                    <a:lnTo>
                      <a:pt x="16753" y="0"/>
                    </a:lnTo>
                    <a:lnTo>
                      <a:pt x="0" y="20484"/>
                    </a:lnTo>
                    <a:lnTo>
                      <a:pt x="4847" y="21600"/>
                    </a:lnTo>
                    <a:lnTo>
                      <a:pt x="21600" y="1116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04" name="Figura"/>
              <p:cNvSpPr/>
              <p:nvPr/>
            </p:nvSpPr>
            <p:spPr>
              <a:xfrm>
                <a:off x="618998" y="640841"/>
                <a:ext cx="52198" cy="982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116"/>
                    </a:moveTo>
                    <a:lnTo>
                      <a:pt x="16765" y="0"/>
                    </a:lnTo>
                    <a:lnTo>
                      <a:pt x="0" y="20484"/>
                    </a:lnTo>
                    <a:lnTo>
                      <a:pt x="4835" y="21600"/>
                    </a:lnTo>
                    <a:lnTo>
                      <a:pt x="21600" y="1116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05" name="Figura"/>
              <p:cNvSpPr/>
              <p:nvPr/>
            </p:nvSpPr>
            <p:spPr>
              <a:xfrm>
                <a:off x="614553" y="4993512"/>
                <a:ext cx="85599" cy="754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836"/>
                    </a:moveTo>
                    <a:lnTo>
                      <a:pt x="2083" y="0"/>
                    </a:lnTo>
                    <a:lnTo>
                      <a:pt x="0" y="2764"/>
                    </a:lnTo>
                    <a:lnTo>
                      <a:pt x="19549" y="21600"/>
                    </a:lnTo>
                    <a:lnTo>
                      <a:pt x="21600" y="18836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06" name="Figura"/>
              <p:cNvSpPr/>
              <p:nvPr/>
            </p:nvSpPr>
            <p:spPr>
              <a:xfrm>
                <a:off x="674624" y="512698"/>
                <a:ext cx="52071" cy="982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116"/>
                    </a:moveTo>
                    <a:lnTo>
                      <a:pt x="16753" y="0"/>
                    </a:lnTo>
                    <a:lnTo>
                      <a:pt x="0" y="20484"/>
                    </a:lnTo>
                    <a:lnTo>
                      <a:pt x="4847" y="21600"/>
                    </a:lnTo>
                    <a:lnTo>
                      <a:pt x="21600" y="1116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07" name="Figura"/>
              <p:cNvSpPr/>
              <p:nvPr/>
            </p:nvSpPr>
            <p:spPr>
              <a:xfrm>
                <a:off x="641223" y="2555239"/>
                <a:ext cx="101093" cy="40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5079"/>
                    </a:moveTo>
                    <a:lnTo>
                      <a:pt x="760" y="0"/>
                    </a:lnTo>
                    <a:lnTo>
                      <a:pt x="0" y="6521"/>
                    </a:lnTo>
                    <a:lnTo>
                      <a:pt x="20867" y="21600"/>
                    </a:lnTo>
                    <a:lnTo>
                      <a:pt x="21600" y="15079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08" name="Figura"/>
              <p:cNvSpPr/>
              <p:nvPr/>
            </p:nvSpPr>
            <p:spPr>
              <a:xfrm>
                <a:off x="730250" y="384555"/>
                <a:ext cx="52071" cy="981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90"/>
                    </a:moveTo>
                    <a:lnTo>
                      <a:pt x="16753" y="0"/>
                    </a:lnTo>
                    <a:lnTo>
                      <a:pt x="0" y="20510"/>
                    </a:lnTo>
                    <a:lnTo>
                      <a:pt x="4847" y="21600"/>
                    </a:lnTo>
                    <a:lnTo>
                      <a:pt x="21600" y="109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09" name="Figura"/>
              <p:cNvSpPr/>
              <p:nvPr/>
            </p:nvSpPr>
            <p:spPr>
              <a:xfrm>
                <a:off x="720979" y="5084063"/>
                <a:ext cx="85599" cy="75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805"/>
                    </a:moveTo>
                    <a:lnTo>
                      <a:pt x="2083" y="0"/>
                    </a:lnTo>
                    <a:lnTo>
                      <a:pt x="0" y="2759"/>
                    </a:lnTo>
                    <a:lnTo>
                      <a:pt x="19517" y="21600"/>
                    </a:lnTo>
                    <a:lnTo>
                      <a:pt x="21600" y="18805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10" name="Figura"/>
              <p:cNvSpPr/>
              <p:nvPr/>
            </p:nvSpPr>
            <p:spPr>
              <a:xfrm>
                <a:off x="785749" y="256285"/>
                <a:ext cx="52198" cy="982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116"/>
                    </a:moveTo>
                    <a:lnTo>
                      <a:pt x="16765" y="0"/>
                    </a:lnTo>
                    <a:lnTo>
                      <a:pt x="0" y="20484"/>
                    </a:lnTo>
                    <a:lnTo>
                      <a:pt x="4835" y="21600"/>
                    </a:lnTo>
                    <a:lnTo>
                      <a:pt x="21600" y="1116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11" name="Figura"/>
              <p:cNvSpPr/>
              <p:nvPr/>
            </p:nvSpPr>
            <p:spPr>
              <a:xfrm>
                <a:off x="841375" y="128142"/>
                <a:ext cx="52071" cy="982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116"/>
                    </a:moveTo>
                    <a:lnTo>
                      <a:pt x="16753" y="0"/>
                    </a:lnTo>
                    <a:lnTo>
                      <a:pt x="0" y="20484"/>
                    </a:lnTo>
                    <a:lnTo>
                      <a:pt x="4847" y="21600"/>
                    </a:lnTo>
                    <a:lnTo>
                      <a:pt x="21600" y="1116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12" name="Figura"/>
              <p:cNvSpPr/>
              <p:nvPr/>
            </p:nvSpPr>
            <p:spPr>
              <a:xfrm>
                <a:off x="827278" y="5174614"/>
                <a:ext cx="85599" cy="755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833"/>
                    </a:moveTo>
                    <a:lnTo>
                      <a:pt x="2083" y="0"/>
                    </a:lnTo>
                    <a:lnTo>
                      <a:pt x="0" y="2760"/>
                    </a:lnTo>
                    <a:lnTo>
                      <a:pt x="19549" y="21600"/>
                    </a:lnTo>
                    <a:lnTo>
                      <a:pt x="21600" y="18833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13" name="Figura"/>
              <p:cNvSpPr/>
              <p:nvPr/>
            </p:nvSpPr>
            <p:spPr>
              <a:xfrm>
                <a:off x="775462" y="2590418"/>
                <a:ext cx="167768" cy="73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7062"/>
                    </a:moveTo>
                    <a:lnTo>
                      <a:pt x="19685" y="13012"/>
                    </a:lnTo>
                    <a:lnTo>
                      <a:pt x="13539" y="0"/>
                    </a:lnTo>
                    <a:lnTo>
                      <a:pt x="12399" y="9007"/>
                    </a:lnTo>
                    <a:lnTo>
                      <a:pt x="458" y="1088"/>
                    </a:lnTo>
                    <a:lnTo>
                      <a:pt x="0" y="4688"/>
                    </a:lnTo>
                    <a:lnTo>
                      <a:pt x="11945" y="12607"/>
                    </a:lnTo>
                    <a:lnTo>
                      <a:pt x="10808" y="21600"/>
                    </a:lnTo>
                    <a:lnTo>
                      <a:pt x="21600" y="17062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14" name="Figura"/>
              <p:cNvSpPr/>
              <p:nvPr/>
            </p:nvSpPr>
            <p:spPr>
              <a:xfrm>
                <a:off x="897001" y="0"/>
                <a:ext cx="52071" cy="98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116"/>
                    </a:moveTo>
                    <a:lnTo>
                      <a:pt x="16753" y="0"/>
                    </a:lnTo>
                    <a:lnTo>
                      <a:pt x="0" y="20484"/>
                    </a:lnTo>
                    <a:lnTo>
                      <a:pt x="4847" y="21600"/>
                    </a:lnTo>
                    <a:lnTo>
                      <a:pt x="21600" y="1116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15" name="Figura"/>
              <p:cNvSpPr/>
              <p:nvPr/>
            </p:nvSpPr>
            <p:spPr>
              <a:xfrm>
                <a:off x="912749" y="3338575"/>
                <a:ext cx="83694" cy="76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4485"/>
                    </a:moveTo>
                    <a:lnTo>
                      <a:pt x="0" y="0"/>
                    </a:lnTo>
                    <a:lnTo>
                      <a:pt x="9702" y="21600"/>
                    </a:lnTo>
                    <a:lnTo>
                      <a:pt x="14661" y="14467"/>
                    </a:lnTo>
                    <a:lnTo>
                      <a:pt x="16815" y="16254"/>
                    </a:lnTo>
                    <a:lnTo>
                      <a:pt x="18781" y="13419"/>
                    </a:lnTo>
                    <a:lnTo>
                      <a:pt x="16638" y="11625"/>
                    </a:lnTo>
                    <a:lnTo>
                      <a:pt x="18155" y="9437"/>
                    </a:lnTo>
                    <a:lnTo>
                      <a:pt x="21600" y="4485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16" name="Figura"/>
              <p:cNvSpPr/>
              <p:nvPr/>
            </p:nvSpPr>
            <p:spPr>
              <a:xfrm>
                <a:off x="933704" y="5265177"/>
                <a:ext cx="85599" cy="755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836"/>
                    </a:moveTo>
                    <a:lnTo>
                      <a:pt x="2083" y="0"/>
                    </a:lnTo>
                    <a:lnTo>
                      <a:pt x="0" y="2767"/>
                    </a:lnTo>
                    <a:lnTo>
                      <a:pt x="19517" y="21600"/>
                    </a:lnTo>
                    <a:lnTo>
                      <a:pt x="21600" y="18836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17" name="Figura"/>
              <p:cNvSpPr/>
              <p:nvPr/>
            </p:nvSpPr>
            <p:spPr>
              <a:xfrm>
                <a:off x="1008253" y="3409060"/>
                <a:ext cx="88520" cy="71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574"/>
                    </a:moveTo>
                    <a:lnTo>
                      <a:pt x="1859" y="0"/>
                    </a:lnTo>
                    <a:lnTo>
                      <a:pt x="0" y="3064"/>
                    </a:lnTo>
                    <a:lnTo>
                      <a:pt x="19710" y="21600"/>
                    </a:lnTo>
                    <a:lnTo>
                      <a:pt x="21600" y="18574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18" name="Figura"/>
              <p:cNvSpPr/>
              <p:nvPr/>
            </p:nvSpPr>
            <p:spPr>
              <a:xfrm>
                <a:off x="1040003" y="5355754"/>
                <a:ext cx="85599" cy="755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833"/>
                    </a:moveTo>
                    <a:lnTo>
                      <a:pt x="2083" y="0"/>
                    </a:lnTo>
                    <a:lnTo>
                      <a:pt x="0" y="2764"/>
                    </a:lnTo>
                    <a:lnTo>
                      <a:pt x="19549" y="21600"/>
                    </a:lnTo>
                    <a:lnTo>
                      <a:pt x="21600" y="18833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19" name="Figura"/>
              <p:cNvSpPr/>
              <p:nvPr/>
            </p:nvSpPr>
            <p:spPr>
              <a:xfrm>
                <a:off x="1119378" y="3493642"/>
                <a:ext cx="88520" cy="71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574"/>
                    </a:moveTo>
                    <a:lnTo>
                      <a:pt x="1890" y="0"/>
                    </a:lnTo>
                    <a:lnTo>
                      <a:pt x="0" y="3064"/>
                    </a:lnTo>
                    <a:lnTo>
                      <a:pt x="19741" y="21600"/>
                    </a:lnTo>
                    <a:lnTo>
                      <a:pt x="21600" y="18574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20" name="Figura"/>
              <p:cNvSpPr/>
              <p:nvPr/>
            </p:nvSpPr>
            <p:spPr>
              <a:xfrm>
                <a:off x="1230503" y="3578224"/>
                <a:ext cx="88647" cy="71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542"/>
                    </a:moveTo>
                    <a:lnTo>
                      <a:pt x="1888" y="0"/>
                    </a:lnTo>
                    <a:lnTo>
                      <a:pt x="0" y="3058"/>
                    </a:lnTo>
                    <a:lnTo>
                      <a:pt x="19712" y="21600"/>
                    </a:lnTo>
                    <a:lnTo>
                      <a:pt x="21600" y="18542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21" name="Figura"/>
              <p:cNvSpPr/>
              <p:nvPr/>
            </p:nvSpPr>
            <p:spPr>
              <a:xfrm>
                <a:off x="1341755" y="3662933"/>
                <a:ext cx="88521" cy="71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536"/>
                    </a:moveTo>
                    <a:lnTo>
                      <a:pt x="1859" y="0"/>
                    </a:lnTo>
                    <a:lnTo>
                      <a:pt x="0" y="3026"/>
                    </a:lnTo>
                    <a:lnTo>
                      <a:pt x="19710" y="21600"/>
                    </a:lnTo>
                    <a:lnTo>
                      <a:pt x="21600" y="18536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22" name="Figura"/>
              <p:cNvSpPr/>
              <p:nvPr/>
            </p:nvSpPr>
            <p:spPr>
              <a:xfrm>
                <a:off x="1452881" y="3747515"/>
                <a:ext cx="88520" cy="71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536"/>
                    </a:moveTo>
                    <a:lnTo>
                      <a:pt x="1890" y="0"/>
                    </a:lnTo>
                    <a:lnTo>
                      <a:pt x="0" y="3026"/>
                    </a:lnTo>
                    <a:lnTo>
                      <a:pt x="19741" y="21600"/>
                    </a:lnTo>
                    <a:lnTo>
                      <a:pt x="21600" y="18536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3225" name="object 78"/>
          <p:cNvSpPr txBox="1"/>
          <p:nvPr/>
        </p:nvSpPr>
        <p:spPr>
          <a:xfrm>
            <a:off x="3032505" y="252348"/>
            <a:ext cx="2212340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pc="-5" sz="1200">
                <a:solidFill>
                  <a:srgbClr val="FFFFFF"/>
                </a:solidFill>
              </a:defRPr>
            </a:pPr>
            <a:r>
              <a:t>REPLIEGUE </a:t>
            </a:r>
            <a:r>
              <a:rPr spc="0"/>
              <a:t>DE </a:t>
            </a:r>
            <a:r>
              <a:t>ALEJADOS. ESPECIAL </a:t>
            </a:r>
            <a:r>
              <a:rPr spc="-260"/>
              <a:t> </a:t>
            </a:r>
            <a:r>
              <a:rPr spc="-15"/>
              <a:t>IMPORTANCIA</a:t>
            </a:r>
            <a:r>
              <a:rPr spc="5"/>
              <a:t> </a:t>
            </a:r>
            <a:r>
              <a:rPr spc="0"/>
              <a:t>AL</a:t>
            </a:r>
            <a:r>
              <a:rPr spc="5"/>
              <a:t> </a:t>
            </a:r>
            <a:r>
              <a:t>CIERRE </a:t>
            </a:r>
            <a:r>
              <a:rPr spc="0"/>
              <a:t>DE</a:t>
            </a:r>
            <a:r>
              <a:rPr spc="-10"/>
              <a:t> </a:t>
            </a:r>
            <a:r>
              <a:rPr spc="-15"/>
              <a:t>LOS </a:t>
            </a:r>
            <a:r>
              <a:rPr spc="-10"/>
              <a:t> </a:t>
            </a:r>
            <a:r>
              <a:rPr spc="-15"/>
              <a:t>LATERALES.</a:t>
            </a:r>
            <a:r>
              <a:rPr spc="-10"/>
              <a:t> </a:t>
            </a:r>
            <a:r>
              <a:t>EL </a:t>
            </a:r>
            <a:r>
              <a:rPr spc="-20"/>
              <a:t>LATERAL</a:t>
            </a:r>
            <a:r>
              <a:rPr spc="0"/>
              <a:t> DEL</a:t>
            </a:r>
            <a:r>
              <a:rPr spc="-15"/>
              <a:t> </a:t>
            </a:r>
            <a:r>
              <a:t>LADO </a:t>
            </a:r>
            <a:r>
              <a:rPr spc="0"/>
              <a:t> </a:t>
            </a:r>
            <a:r>
              <a:t>HÁBIL</a:t>
            </a:r>
            <a:r>
              <a:rPr spc="5"/>
              <a:t> </a:t>
            </a:r>
            <a:r>
              <a:t>CIERRE INTERIOR,</a:t>
            </a:r>
            <a:r>
              <a:rPr spc="0"/>
              <a:t> </a:t>
            </a:r>
            <a:r>
              <a:t>EL </a:t>
            </a:r>
            <a:r>
              <a:rPr spc="0"/>
              <a:t> </a:t>
            </a:r>
            <a:r>
              <a:t>ALEJADO</a:t>
            </a:r>
            <a:r>
              <a:rPr spc="5"/>
              <a:t> </a:t>
            </a:r>
            <a:r>
              <a:rPr spc="0"/>
              <a:t>A </a:t>
            </a:r>
            <a:r>
              <a:t>LA</a:t>
            </a:r>
            <a:r>
              <a:rPr spc="0"/>
              <a:t> </a:t>
            </a:r>
            <a:r>
              <a:t>ZONA</a:t>
            </a:r>
            <a:r>
              <a:rPr spc="0"/>
              <a:t> DE </a:t>
            </a:r>
            <a:r>
              <a:rPr spc="5"/>
              <a:t> </a:t>
            </a:r>
            <a:r>
              <a:t>INFLUENCIA</a:t>
            </a:r>
            <a:r>
              <a:rPr spc="-15"/>
              <a:t> </a:t>
            </a:r>
            <a:r>
              <a:t>DEL</a:t>
            </a:r>
            <a:r>
              <a:rPr spc="-15"/>
              <a:t> </a:t>
            </a:r>
            <a:r>
              <a:rPr spc="-10"/>
              <a:t>JUEGO,</a:t>
            </a:r>
            <a:r>
              <a:rPr spc="25"/>
              <a:t> </a:t>
            </a:r>
            <a:r>
              <a:rPr spc="0"/>
              <a:t>A </a:t>
            </a:r>
            <a:r>
              <a:rPr spc="5"/>
              <a:t> </a:t>
            </a:r>
            <a:r>
              <a:t>POSICIÓN</a:t>
            </a:r>
            <a:r>
              <a:rPr spc="10"/>
              <a:t> </a:t>
            </a:r>
            <a:r>
              <a:rPr spc="0"/>
              <a:t>DE</a:t>
            </a:r>
            <a:r>
              <a:rPr spc="-10"/>
              <a:t> </a:t>
            </a:r>
            <a:r>
              <a:rPr spc="-20"/>
              <a:t>LATERAL</a:t>
            </a:r>
            <a:r>
              <a:t> </a:t>
            </a:r>
            <a:r>
              <a:rPr spc="-20"/>
              <a:t>NATURAL</a:t>
            </a:r>
          </a:p>
        </p:txBody>
      </p:sp>
      <p:pic>
        <p:nvPicPr>
          <p:cNvPr id="3226" name="Imagen" descr="Imagen"/>
          <p:cNvPicPr>
            <a:picLocks noChangeAspect="1"/>
          </p:cNvPicPr>
          <p:nvPr/>
        </p:nvPicPr>
        <p:blipFill>
          <a:blip r:embed="rId36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3227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7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7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2" name="object 2"/>
          <p:cNvGrpSpPr/>
          <p:nvPr/>
        </p:nvGrpSpPr>
        <p:grpSpPr>
          <a:xfrm>
            <a:off x="3195826" y="3253778"/>
            <a:ext cx="327622" cy="419062"/>
            <a:chOff x="0" y="0"/>
            <a:chExt cx="327621" cy="419061"/>
          </a:xfrm>
        </p:grpSpPr>
        <p:pic>
          <p:nvPicPr>
            <p:cNvPr id="3229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907"/>
              <a:ext cx="327622" cy="336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30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480" y="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31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40" y="41110"/>
              <a:ext cx="225553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233" name="object 6"/>
          <p:cNvSpPr txBox="1"/>
          <p:nvPr/>
        </p:nvSpPr>
        <p:spPr>
          <a:xfrm>
            <a:off x="3326129" y="3292729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grpSp>
        <p:nvGrpSpPr>
          <p:cNvPr id="3237" name="object 7"/>
          <p:cNvGrpSpPr/>
          <p:nvPr/>
        </p:nvGrpSpPr>
        <p:grpSpPr>
          <a:xfrm>
            <a:off x="10017252" y="3168331"/>
            <a:ext cx="327622" cy="338392"/>
            <a:chOff x="0" y="0"/>
            <a:chExt cx="327621" cy="338390"/>
          </a:xfrm>
        </p:grpSpPr>
        <p:pic>
          <p:nvPicPr>
            <p:cNvPr id="3234" name="object 8" descr="object 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-1"/>
              <a:ext cx="327623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35" name="object 9" descr="object 9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479" y="32041"/>
              <a:ext cx="266751" cy="30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36" name="object 10" descr="object 10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3339" y="15303"/>
              <a:ext cx="225553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238" name="object 11"/>
          <p:cNvSpPr txBox="1"/>
          <p:nvPr/>
        </p:nvSpPr>
        <p:spPr>
          <a:xfrm>
            <a:off x="10147806" y="3240024"/>
            <a:ext cx="742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z="7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grpSp>
        <p:nvGrpSpPr>
          <p:cNvPr id="3340" name="object 12"/>
          <p:cNvGrpSpPr/>
          <p:nvPr/>
        </p:nvGrpSpPr>
        <p:grpSpPr>
          <a:xfrm>
            <a:off x="5530594" y="126530"/>
            <a:ext cx="3616428" cy="5974003"/>
            <a:chOff x="0" y="0"/>
            <a:chExt cx="3616426" cy="5974002"/>
          </a:xfrm>
        </p:grpSpPr>
        <p:pic>
          <p:nvPicPr>
            <p:cNvPr id="3239" name="object 13" descr="object 1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0585" y="3578351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40" name="object 14" descr="object 14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4112" y="3611841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41" name="object 15" descr="object 15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26492" y="3604220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42" name="object 16" descr="object 16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337816" y="2843808"/>
              <a:ext cx="192126" cy="2027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43" name="object 17"/>
            <p:cNvSpPr/>
            <p:nvPr/>
          </p:nvSpPr>
          <p:spPr>
            <a:xfrm>
              <a:off x="2371345" y="2877273"/>
              <a:ext cx="74677" cy="8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6602" y="847"/>
                  </a:lnTo>
                  <a:lnTo>
                    <a:pt x="3168" y="3158"/>
                  </a:lnTo>
                  <a:lnTo>
                    <a:pt x="850" y="6590"/>
                  </a:lnTo>
                  <a:lnTo>
                    <a:pt x="0" y="10800"/>
                  </a:lnTo>
                  <a:lnTo>
                    <a:pt x="850" y="15010"/>
                  </a:lnTo>
                  <a:lnTo>
                    <a:pt x="3168" y="18442"/>
                  </a:lnTo>
                  <a:lnTo>
                    <a:pt x="6602" y="20753"/>
                  </a:lnTo>
                  <a:lnTo>
                    <a:pt x="10800" y="21600"/>
                  </a:lnTo>
                  <a:lnTo>
                    <a:pt x="14998" y="20753"/>
                  </a:lnTo>
                  <a:lnTo>
                    <a:pt x="18432" y="18442"/>
                  </a:lnTo>
                  <a:lnTo>
                    <a:pt x="20750" y="15010"/>
                  </a:lnTo>
                  <a:lnTo>
                    <a:pt x="21600" y="10800"/>
                  </a:lnTo>
                  <a:lnTo>
                    <a:pt x="20750" y="6590"/>
                  </a:lnTo>
                  <a:lnTo>
                    <a:pt x="18432" y="3158"/>
                  </a:lnTo>
                  <a:lnTo>
                    <a:pt x="14998" y="847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44" name="object 18"/>
            <p:cNvSpPr/>
            <p:nvPr/>
          </p:nvSpPr>
          <p:spPr>
            <a:xfrm>
              <a:off x="2371345" y="2877273"/>
              <a:ext cx="74677" cy="8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50" y="6590"/>
                  </a:lnTo>
                  <a:lnTo>
                    <a:pt x="3168" y="3158"/>
                  </a:lnTo>
                  <a:lnTo>
                    <a:pt x="6602" y="847"/>
                  </a:lnTo>
                  <a:lnTo>
                    <a:pt x="10800" y="0"/>
                  </a:lnTo>
                  <a:lnTo>
                    <a:pt x="14998" y="847"/>
                  </a:lnTo>
                  <a:lnTo>
                    <a:pt x="18432" y="3158"/>
                  </a:lnTo>
                  <a:lnTo>
                    <a:pt x="20750" y="6590"/>
                  </a:lnTo>
                  <a:lnTo>
                    <a:pt x="21600" y="10800"/>
                  </a:lnTo>
                  <a:lnTo>
                    <a:pt x="20750" y="15010"/>
                  </a:lnTo>
                  <a:lnTo>
                    <a:pt x="18432" y="18442"/>
                  </a:lnTo>
                  <a:lnTo>
                    <a:pt x="14998" y="20753"/>
                  </a:lnTo>
                  <a:lnTo>
                    <a:pt x="10800" y="21600"/>
                  </a:lnTo>
                  <a:lnTo>
                    <a:pt x="6602" y="20753"/>
                  </a:lnTo>
                  <a:lnTo>
                    <a:pt x="3168" y="18442"/>
                  </a:lnTo>
                  <a:lnTo>
                    <a:pt x="850" y="15010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3245" name="object 19" descr="object 19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307337" y="946403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46" name="object 20" descr="object 20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340864" y="979892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47" name="object 21" descr="object 21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333245" y="972272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48" name="object 22" descr="object 22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308861" y="0"/>
              <a:ext cx="326111" cy="3367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49" name="object 23" descr="object 23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342388" y="33489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50" name="object 24" descr="object 24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334768" y="25870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51" name="object 25" descr="object 25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148585" y="3115055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52" name="object 26" descr="object 26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182113" y="3148545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53" name="object 27" descr="object 27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174492" y="3140925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54" name="object 28" descr="object 28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42545" y="4378451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55" name="object 29" descr="object 29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76073" y="4411941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56" name="object 30" descr="object 30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68453" y="4404320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57" name="object 31" descr="object 31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519173" y="5637237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58" name="object 32" descr="object 32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552701" y="5670764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59" name="object 33" descr="object 33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545080" y="5663144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60" name="object 34" descr="object 34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33756" y="1766213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61" name="object 35" descr="object 35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67285" y="1799804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62" name="object 36" descr="object 36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59665" y="1792185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63" name="object 37" descr="object 37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837945" y="2622701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64" name="object 38" descr="object 38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871473" y="2656292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65" name="object 39" descr="object 39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863852" y="2648673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66" name="object 40" descr="object 40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90245" y="3224783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67" name="object 41" descr="object 41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223773" y="3258273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68" name="object 42" descr="object 42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216153" y="3250653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69" name="object 43" descr="object 4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290316" y="2136647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70" name="object 44" descr="object 44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323845" y="2170136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71" name="object 45" descr="object 45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316225" y="2162516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72" name="object 46" descr="object 46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290316" y="3578351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73" name="object 47" descr="object 47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323845" y="3611841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74" name="object 48" descr="object 48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316225" y="3604220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75" name="object 49" descr="object 49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990088" y="4826507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76" name="object 50" descr="object 50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023616" y="4859997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77" name="object 51" descr="object 51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015997" y="4852376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78" name="object 52" descr="object 52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888237" y="2136647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79" name="object 53" descr="object 53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921764" y="2170136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80" name="object 54" descr="object 54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914145" y="2162516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81" name="object 55" descr="object 55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888237" y="3701693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82" name="object 56" descr="object 56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921764" y="3735285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83" name="object 57" descr="object 57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914145" y="3727664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84" name="object 58" descr="object 58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56716" y="822959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85" name="object 59" descr="object 59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190245" y="856448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86" name="object 60" descr="object 60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182624" y="848828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87" name="object 61" descr="object 61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2973323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88" name="object 62" descr="object 62"/>
            <p:cNvPicPr>
              <a:picLocks noChangeAspect="1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3528" y="3006813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89" name="object 63" descr="object 63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5909" y="2999192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90" name="object 64" descr="object 64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412492" y="2892551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91" name="object 65" descr="object 65"/>
            <p:cNvPicPr>
              <a:picLocks noChangeAspect="1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446021" y="2926041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92" name="object 66"/>
            <p:cNvSpPr/>
            <p:nvPr/>
          </p:nvSpPr>
          <p:spPr>
            <a:xfrm>
              <a:off x="2446021" y="2926041"/>
              <a:ext cx="208788" cy="219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7"/>
                  </a:lnTo>
                  <a:lnTo>
                    <a:pt x="3163" y="3164"/>
                  </a:lnTo>
                  <a:lnTo>
                    <a:pt x="6596" y="849"/>
                  </a:lnTo>
                  <a:lnTo>
                    <a:pt x="10800" y="0"/>
                  </a:lnTo>
                  <a:lnTo>
                    <a:pt x="15004" y="849"/>
                  </a:lnTo>
                  <a:lnTo>
                    <a:pt x="18437" y="3164"/>
                  </a:lnTo>
                  <a:lnTo>
                    <a:pt x="20751" y="6597"/>
                  </a:lnTo>
                  <a:lnTo>
                    <a:pt x="21600" y="10800"/>
                  </a:lnTo>
                  <a:lnTo>
                    <a:pt x="20751" y="15003"/>
                  </a:lnTo>
                  <a:lnTo>
                    <a:pt x="18437" y="18436"/>
                  </a:lnTo>
                  <a:lnTo>
                    <a:pt x="15004" y="20751"/>
                  </a:lnTo>
                  <a:lnTo>
                    <a:pt x="10800" y="21600"/>
                  </a:lnTo>
                  <a:lnTo>
                    <a:pt x="6596" y="20751"/>
                  </a:lnTo>
                  <a:lnTo>
                    <a:pt x="3163" y="18436"/>
                  </a:lnTo>
                  <a:lnTo>
                    <a:pt x="849" y="15003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3293" name="object 67" descr="object 67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87197" y="4710683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94" name="object 68" descr="object 68"/>
            <p:cNvPicPr>
              <a:picLocks noChangeAspect="1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220724" y="4744173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95" name="object 69" descr="object 69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213104" y="4736553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96" name="object 70" descr="object 70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740152" y="1661159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97" name="object 71" descr="object 71"/>
            <p:cNvPicPr>
              <a:picLocks noChangeAspect="1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773680" y="1694648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98" name="object 72" descr="object 72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766061" y="1687029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99" name="object 73" descr="object 7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955037" y="415747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00" name="object 74" descr="object 74"/>
            <p:cNvPicPr>
              <a:picLocks noChangeAspect="1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988564" y="4190961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01" name="object 75" descr="object 75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980945" y="4183341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336" name="object 76"/>
            <p:cNvGrpSpPr/>
            <p:nvPr/>
          </p:nvGrpSpPr>
          <p:grpSpPr>
            <a:xfrm>
              <a:off x="1428115" y="250405"/>
              <a:ext cx="1558292" cy="5425732"/>
              <a:chOff x="0" y="0"/>
              <a:chExt cx="1558290" cy="5425731"/>
            </a:xfrm>
          </p:grpSpPr>
          <p:sp>
            <p:nvSpPr>
              <p:cNvPr id="3302" name="Figura"/>
              <p:cNvSpPr/>
              <p:nvPr/>
            </p:nvSpPr>
            <p:spPr>
              <a:xfrm>
                <a:off x="1397" y="4713223"/>
                <a:ext cx="84710" cy="728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521"/>
                    </a:moveTo>
                    <a:lnTo>
                      <a:pt x="0" y="0"/>
                    </a:lnTo>
                    <a:lnTo>
                      <a:pt x="11237" y="21600"/>
                    </a:lnTo>
                    <a:lnTo>
                      <a:pt x="16324" y="12230"/>
                    </a:lnTo>
                    <a:lnTo>
                      <a:pt x="18368" y="8467"/>
                    </a:lnTo>
                    <a:lnTo>
                      <a:pt x="21600" y="2521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03" name="Figura"/>
              <p:cNvSpPr/>
              <p:nvPr/>
            </p:nvSpPr>
            <p:spPr>
              <a:xfrm>
                <a:off x="0" y="3029203"/>
                <a:ext cx="101855" cy="351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642"/>
                    </a:moveTo>
                    <a:lnTo>
                      <a:pt x="21007" y="0"/>
                    </a:lnTo>
                    <a:lnTo>
                      <a:pt x="0" y="13958"/>
                    </a:lnTo>
                    <a:lnTo>
                      <a:pt x="593" y="21600"/>
                    </a:lnTo>
                    <a:lnTo>
                      <a:pt x="21600" y="7642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04" name="Figura"/>
              <p:cNvSpPr/>
              <p:nvPr/>
            </p:nvSpPr>
            <p:spPr>
              <a:xfrm>
                <a:off x="87249" y="4764150"/>
                <a:ext cx="92584" cy="6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018"/>
                    </a:moveTo>
                    <a:lnTo>
                      <a:pt x="1570" y="0"/>
                    </a:lnTo>
                    <a:lnTo>
                      <a:pt x="0" y="3586"/>
                    </a:lnTo>
                    <a:lnTo>
                      <a:pt x="20030" y="21600"/>
                    </a:lnTo>
                    <a:lnTo>
                      <a:pt x="21600" y="18018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05" name="Figura"/>
              <p:cNvSpPr/>
              <p:nvPr/>
            </p:nvSpPr>
            <p:spPr>
              <a:xfrm>
                <a:off x="136144" y="2997961"/>
                <a:ext cx="101855" cy="351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642"/>
                    </a:moveTo>
                    <a:lnTo>
                      <a:pt x="21007" y="0"/>
                    </a:lnTo>
                    <a:lnTo>
                      <a:pt x="0" y="13958"/>
                    </a:lnTo>
                    <a:lnTo>
                      <a:pt x="593" y="21600"/>
                    </a:lnTo>
                    <a:lnTo>
                      <a:pt x="21600" y="7642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06" name="Figura"/>
              <p:cNvSpPr/>
              <p:nvPr/>
            </p:nvSpPr>
            <p:spPr>
              <a:xfrm>
                <a:off x="205359" y="4838699"/>
                <a:ext cx="92711" cy="6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014"/>
                    </a:moveTo>
                    <a:lnTo>
                      <a:pt x="1568" y="0"/>
                    </a:lnTo>
                    <a:lnTo>
                      <a:pt x="0" y="3586"/>
                    </a:lnTo>
                    <a:lnTo>
                      <a:pt x="20002" y="21600"/>
                    </a:lnTo>
                    <a:lnTo>
                      <a:pt x="21600" y="18014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07" name="Figura"/>
              <p:cNvSpPr/>
              <p:nvPr/>
            </p:nvSpPr>
            <p:spPr>
              <a:xfrm>
                <a:off x="272288" y="2966719"/>
                <a:ext cx="101855" cy="35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591"/>
                    </a:moveTo>
                    <a:lnTo>
                      <a:pt x="21007" y="0"/>
                    </a:lnTo>
                    <a:lnTo>
                      <a:pt x="0" y="14009"/>
                    </a:lnTo>
                    <a:lnTo>
                      <a:pt x="593" y="21600"/>
                    </a:lnTo>
                    <a:lnTo>
                      <a:pt x="21600" y="7591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08" name="Figura"/>
              <p:cNvSpPr/>
              <p:nvPr/>
            </p:nvSpPr>
            <p:spPr>
              <a:xfrm>
                <a:off x="343154" y="1270761"/>
                <a:ext cx="69724" cy="850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802"/>
                    </a:moveTo>
                    <a:lnTo>
                      <a:pt x="20793" y="7512"/>
                    </a:lnTo>
                    <a:lnTo>
                      <a:pt x="12602" y="4555"/>
                    </a:lnTo>
                    <a:lnTo>
                      <a:pt x="13298" y="3256"/>
                    </a:lnTo>
                    <a:lnTo>
                      <a:pt x="9679" y="1967"/>
                    </a:lnTo>
                    <a:lnTo>
                      <a:pt x="8994" y="3253"/>
                    </a:lnTo>
                    <a:lnTo>
                      <a:pt x="0" y="0"/>
                    </a:lnTo>
                    <a:lnTo>
                      <a:pt x="1298" y="21600"/>
                    </a:lnTo>
                    <a:lnTo>
                      <a:pt x="21600" y="7802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09" name="Figura"/>
              <p:cNvSpPr/>
              <p:nvPr/>
            </p:nvSpPr>
            <p:spPr>
              <a:xfrm>
                <a:off x="323469" y="4913248"/>
                <a:ext cx="92711" cy="6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056"/>
                    </a:moveTo>
                    <a:lnTo>
                      <a:pt x="1568" y="0"/>
                    </a:lnTo>
                    <a:lnTo>
                      <a:pt x="0" y="3586"/>
                    </a:lnTo>
                    <a:lnTo>
                      <a:pt x="20002" y="21600"/>
                    </a:lnTo>
                    <a:lnTo>
                      <a:pt x="21600" y="18056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10" name="Figura"/>
              <p:cNvSpPr/>
              <p:nvPr/>
            </p:nvSpPr>
            <p:spPr>
              <a:xfrm>
                <a:off x="389763" y="1150619"/>
                <a:ext cx="52579" cy="981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146"/>
                    </a:moveTo>
                    <a:lnTo>
                      <a:pt x="16852" y="0"/>
                    </a:lnTo>
                    <a:lnTo>
                      <a:pt x="0" y="20482"/>
                    </a:lnTo>
                    <a:lnTo>
                      <a:pt x="4800" y="21600"/>
                    </a:lnTo>
                    <a:lnTo>
                      <a:pt x="21600" y="1146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11" name="Figura"/>
              <p:cNvSpPr/>
              <p:nvPr/>
            </p:nvSpPr>
            <p:spPr>
              <a:xfrm>
                <a:off x="446151" y="1022857"/>
                <a:ext cx="52579" cy="980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119"/>
                    </a:moveTo>
                    <a:lnTo>
                      <a:pt x="16800" y="0"/>
                    </a:lnTo>
                    <a:lnTo>
                      <a:pt x="0" y="20481"/>
                    </a:lnTo>
                    <a:lnTo>
                      <a:pt x="4748" y="21600"/>
                    </a:lnTo>
                    <a:lnTo>
                      <a:pt x="21600" y="1119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12" name="Figura"/>
              <p:cNvSpPr/>
              <p:nvPr/>
            </p:nvSpPr>
            <p:spPr>
              <a:xfrm>
                <a:off x="408432" y="2935477"/>
                <a:ext cx="101855" cy="35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591"/>
                    </a:moveTo>
                    <a:lnTo>
                      <a:pt x="21007" y="0"/>
                    </a:lnTo>
                    <a:lnTo>
                      <a:pt x="0" y="14009"/>
                    </a:lnTo>
                    <a:lnTo>
                      <a:pt x="593" y="21600"/>
                    </a:lnTo>
                    <a:lnTo>
                      <a:pt x="21600" y="7591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13" name="Figura"/>
              <p:cNvSpPr/>
              <p:nvPr/>
            </p:nvSpPr>
            <p:spPr>
              <a:xfrm>
                <a:off x="441579" y="4987924"/>
                <a:ext cx="92711" cy="648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049"/>
                    </a:moveTo>
                    <a:lnTo>
                      <a:pt x="1568" y="0"/>
                    </a:lnTo>
                    <a:lnTo>
                      <a:pt x="0" y="3551"/>
                    </a:lnTo>
                    <a:lnTo>
                      <a:pt x="20032" y="21600"/>
                    </a:lnTo>
                    <a:lnTo>
                      <a:pt x="21600" y="18049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14" name="Figura"/>
              <p:cNvSpPr/>
              <p:nvPr/>
            </p:nvSpPr>
            <p:spPr>
              <a:xfrm>
                <a:off x="502412" y="894968"/>
                <a:ext cx="52579" cy="980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119"/>
                    </a:moveTo>
                    <a:lnTo>
                      <a:pt x="16800" y="0"/>
                    </a:lnTo>
                    <a:lnTo>
                      <a:pt x="0" y="20481"/>
                    </a:lnTo>
                    <a:lnTo>
                      <a:pt x="4748" y="21600"/>
                    </a:lnTo>
                    <a:lnTo>
                      <a:pt x="21600" y="1119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15" name="Triángulo"/>
              <p:cNvSpPr/>
              <p:nvPr/>
            </p:nvSpPr>
            <p:spPr>
              <a:xfrm>
                <a:off x="516001" y="2900933"/>
                <a:ext cx="82805" cy="74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5834"/>
                    </a:moveTo>
                    <a:lnTo>
                      <a:pt x="0" y="0"/>
                    </a:lnTo>
                    <a:lnTo>
                      <a:pt x="4439" y="21600"/>
                    </a:lnTo>
                    <a:lnTo>
                      <a:pt x="21600" y="5834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16" name="Figura"/>
              <p:cNvSpPr/>
              <p:nvPr/>
            </p:nvSpPr>
            <p:spPr>
              <a:xfrm>
                <a:off x="558673" y="767079"/>
                <a:ext cx="52579" cy="981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146"/>
                    </a:moveTo>
                    <a:lnTo>
                      <a:pt x="16852" y="0"/>
                    </a:lnTo>
                    <a:lnTo>
                      <a:pt x="0" y="20454"/>
                    </a:lnTo>
                    <a:lnTo>
                      <a:pt x="4800" y="21600"/>
                    </a:lnTo>
                    <a:lnTo>
                      <a:pt x="21600" y="1146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17" name="Figura"/>
              <p:cNvSpPr/>
              <p:nvPr/>
            </p:nvSpPr>
            <p:spPr>
              <a:xfrm>
                <a:off x="559689" y="5062473"/>
                <a:ext cx="92711" cy="648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049"/>
                    </a:moveTo>
                    <a:lnTo>
                      <a:pt x="1598" y="0"/>
                    </a:lnTo>
                    <a:lnTo>
                      <a:pt x="0" y="3551"/>
                    </a:lnTo>
                    <a:lnTo>
                      <a:pt x="20032" y="21600"/>
                    </a:lnTo>
                    <a:lnTo>
                      <a:pt x="21600" y="18049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18" name="Figura"/>
              <p:cNvSpPr/>
              <p:nvPr/>
            </p:nvSpPr>
            <p:spPr>
              <a:xfrm>
                <a:off x="614934" y="639190"/>
                <a:ext cx="52579" cy="981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146"/>
                    </a:moveTo>
                    <a:lnTo>
                      <a:pt x="16852" y="0"/>
                    </a:lnTo>
                    <a:lnTo>
                      <a:pt x="0" y="20482"/>
                    </a:lnTo>
                    <a:lnTo>
                      <a:pt x="4800" y="21600"/>
                    </a:lnTo>
                    <a:lnTo>
                      <a:pt x="21600" y="1146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19" name="Figura"/>
              <p:cNvSpPr/>
              <p:nvPr/>
            </p:nvSpPr>
            <p:spPr>
              <a:xfrm>
                <a:off x="671322" y="511428"/>
                <a:ext cx="52579" cy="980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119"/>
                    </a:moveTo>
                    <a:lnTo>
                      <a:pt x="16800" y="0"/>
                    </a:lnTo>
                    <a:lnTo>
                      <a:pt x="0" y="20481"/>
                    </a:lnTo>
                    <a:lnTo>
                      <a:pt x="4748" y="21600"/>
                    </a:lnTo>
                    <a:lnTo>
                      <a:pt x="21600" y="1119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20" name="Figura"/>
              <p:cNvSpPr/>
              <p:nvPr/>
            </p:nvSpPr>
            <p:spPr>
              <a:xfrm>
                <a:off x="641223" y="2549143"/>
                <a:ext cx="101093" cy="40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5079"/>
                    </a:moveTo>
                    <a:lnTo>
                      <a:pt x="760" y="0"/>
                    </a:lnTo>
                    <a:lnTo>
                      <a:pt x="0" y="6521"/>
                    </a:lnTo>
                    <a:lnTo>
                      <a:pt x="20867" y="21600"/>
                    </a:lnTo>
                    <a:lnTo>
                      <a:pt x="21600" y="15079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21" name="Figura"/>
              <p:cNvSpPr/>
              <p:nvPr/>
            </p:nvSpPr>
            <p:spPr>
              <a:xfrm>
                <a:off x="677799" y="5137022"/>
                <a:ext cx="92711" cy="6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014"/>
                    </a:moveTo>
                    <a:lnTo>
                      <a:pt x="1598" y="0"/>
                    </a:lnTo>
                    <a:lnTo>
                      <a:pt x="0" y="3586"/>
                    </a:lnTo>
                    <a:lnTo>
                      <a:pt x="20032" y="21600"/>
                    </a:lnTo>
                    <a:lnTo>
                      <a:pt x="21600" y="18014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22" name="Figura"/>
              <p:cNvSpPr/>
              <p:nvPr/>
            </p:nvSpPr>
            <p:spPr>
              <a:xfrm>
                <a:off x="727583" y="383539"/>
                <a:ext cx="52579" cy="981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118"/>
                    </a:moveTo>
                    <a:lnTo>
                      <a:pt x="16800" y="0"/>
                    </a:lnTo>
                    <a:lnTo>
                      <a:pt x="0" y="20454"/>
                    </a:lnTo>
                    <a:lnTo>
                      <a:pt x="4800" y="21600"/>
                    </a:lnTo>
                    <a:lnTo>
                      <a:pt x="21600" y="1118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23" name="Figura"/>
              <p:cNvSpPr/>
              <p:nvPr/>
            </p:nvSpPr>
            <p:spPr>
              <a:xfrm>
                <a:off x="783844" y="255650"/>
                <a:ext cx="52579" cy="981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146"/>
                    </a:moveTo>
                    <a:lnTo>
                      <a:pt x="16852" y="0"/>
                    </a:lnTo>
                    <a:lnTo>
                      <a:pt x="0" y="20454"/>
                    </a:lnTo>
                    <a:lnTo>
                      <a:pt x="4800" y="21600"/>
                    </a:lnTo>
                    <a:lnTo>
                      <a:pt x="21600" y="1146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24" name="Figura"/>
              <p:cNvSpPr/>
              <p:nvPr/>
            </p:nvSpPr>
            <p:spPr>
              <a:xfrm>
                <a:off x="796036" y="5211609"/>
                <a:ext cx="92584" cy="64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028"/>
                    </a:moveTo>
                    <a:lnTo>
                      <a:pt x="1570" y="0"/>
                    </a:lnTo>
                    <a:lnTo>
                      <a:pt x="0" y="3567"/>
                    </a:lnTo>
                    <a:lnTo>
                      <a:pt x="20030" y="21600"/>
                    </a:lnTo>
                    <a:lnTo>
                      <a:pt x="21600" y="18028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25" name="Figura"/>
              <p:cNvSpPr/>
              <p:nvPr/>
            </p:nvSpPr>
            <p:spPr>
              <a:xfrm>
                <a:off x="840232" y="127888"/>
                <a:ext cx="52452" cy="980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119"/>
                    </a:moveTo>
                    <a:lnTo>
                      <a:pt x="16841" y="0"/>
                    </a:lnTo>
                    <a:lnTo>
                      <a:pt x="0" y="20481"/>
                    </a:lnTo>
                    <a:lnTo>
                      <a:pt x="4759" y="21600"/>
                    </a:lnTo>
                    <a:lnTo>
                      <a:pt x="21600" y="1119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26" name="Figura"/>
              <p:cNvSpPr/>
              <p:nvPr/>
            </p:nvSpPr>
            <p:spPr>
              <a:xfrm>
                <a:off x="775462" y="2584322"/>
                <a:ext cx="167768" cy="73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7063"/>
                    </a:moveTo>
                    <a:lnTo>
                      <a:pt x="19685" y="13013"/>
                    </a:lnTo>
                    <a:lnTo>
                      <a:pt x="13539" y="0"/>
                    </a:lnTo>
                    <a:lnTo>
                      <a:pt x="12399" y="9007"/>
                    </a:lnTo>
                    <a:lnTo>
                      <a:pt x="458" y="1087"/>
                    </a:lnTo>
                    <a:lnTo>
                      <a:pt x="0" y="4687"/>
                    </a:lnTo>
                    <a:lnTo>
                      <a:pt x="11945" y="12607"/>
                    </a:lnTo>
                    <a:lnTo>
                      <a:pt x="10808" y="21600"/>
                    </a:lnTo>
                    <a:lnTo>
                      <a:pt x="21600" y="17063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27" name="Figura"/>
              <p:cNvSpPr/>
              <p:nvPr/>
            </p:nvSpPr>
            <p:spPr>
              <a:xfrm>
                <a:off x="896493" y="0"/>
                <a:ext cx="52579" cy="980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119"/>
                    </a:moveTo>
                    <a:lnTo>
                      <a:pt x="16800" y="0"/>
                    </a:lnTo>
                    <a:lnTo>
                      <a:pt x="0" y="20481"/>
                    </a:lnTo>
                    <a:lnTo>
                      <a:pt x="4748" y="21600"/>
                    </a:lnTo>
                    <a:lnTo>
                      <a:pt x="21600" y="1119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28" name="Figura"/>
              <p:cNvSpPr/>
              <p:nvPr/>
            </p:nvSpPr>
            <p:spPr>
              <a:xfrm>
                <a:off x="912749" y="3426967"/>
                <a:ext cx="93854" cy="76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244"/>
                    </a:moveTo>
                    <a:lnTo>
                      <a:pt x="14752" y="11724"/>
                    </a:lnTo>
                    <a:lnTo>
                      <a:pt x="16146" y="9533"/>
                    </a:lnTo>
                    <a:lnTo>
                      <a:pt x="19232" y="4677"/>
                    </a:lnTo>
                    <a:lnTo>
                      <a:pt x="0" y="0"/>
                    </a:lnTo>
                    <a:lnTo>
                      <a:pt x="8476" y="21600"/>
                    </a:lnTo>
                    <a:lnTo>
                      <a:pt x="12954" y="14552"/>
                    </a:lnTo>
                    <a:lnTo>
                      <a:pt x="19817" y="21064"/>
                    </a:lnTo>
                    <a:lnTo>
                      <a:pt x="21600" y="18244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29" name="Figura"/>
              <p:cNvSpPr/>
              <p:nvPr/>
            </p:nvSpPr>
            <p:spPr>
              <a:xfrm>
                <a:off x="914146" y="5286183"/>
                <a:ext cx="92711" cy="64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028"/>
                    </a:moveTo>
                    <a:lnTo>
                      <a:pt x="1568" y="0"/>
                    </a:lnTo>
                    <a:lnTo>
                      <a:pt x="0" y="3568"/>
                    </a:lnTo>
                    <a:lnTo>
                      <a:pt x="20002" y="21600"/>
                    </a:lnTo>
                    <a:lnTo>
                      <a:pt x="21600" y="18028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30" name="Figura"/>
              <p:cNvSpPr/>
              <p:nvPr/>
            </p:nvSpPr>
            <p:spPr>
              <a:xfrm>
                <a:off x="1028954" y="3515232"/>
                <a:ext cx="88012" cy="722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601"/>
                    </a:moveTo>
                    <a:lnTo>
                      <a:pt x="1901" y="0"/>
                    </a:lnTo>
                    <a:lnTo>
                      <a:pt x="0" y="2999"/>
                    </a:lnTo>
                    <a:lnTo>
                      <a:pt x="19668" y="21600"/>
                    </a:lnTo>
                    <a:lnTo>
                      <a:pt x="21600" y="18601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31" name="Figura"/>
              <p:cNvSpPr/>
              <p:nvPr/>
            </p:nvSpPr>
            <p:spPr>
              <a:xfrm>
                <a:off x="1032256" y="5360758"/>
                <a:ext cx="92711" cy="64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028"/>
                    </a:moveTo>
                    <a:lnTo>
                      <a:pt x="1568" y="0"/>
                    </a:lnTo>
                    <a:lnTo>
                      <a:pt x="0" y="3567"/>
                    </a:lnTo>
                    <a:lnTo>
                      <a:pt x="20002" y="21600"/>
                    </a:lnTo>
                    <a:lnTo>
                      <a:pt x="21600" y="18028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32" name="Figura"/>
              <p:cNvSpPr/>
              <p:nvPr/>
            </p:nvSpPr>
            <p:spPr>
              <a:xfrm>
                <a:off x="1139190" y="3600830"/>
                <a:ext cx="88012" cy="72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606"/>
                    </a:moveTo>
                    <a:lnTo>
                      <a:pt x="1932" y="0"/>
                    </a:lnTo>
                    <a:lnTo>
                      <a:pt x="0" y="2994"/>
                    </a:lnTo>
                    <a:lnTo>
                      <a:pt x="19699" y="21600"/>
                    </a:lnTo>
                    <a:lnTo>
                      <a:pt x="21600" y="18606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33" name="Figura"/>
              <p:cNvSpPr/>
              <p:nvPr/>
            </p:nvSpPr>
            <p:spPr>
              <a:xfrm>
                <a:off x="1249553" y="3686555"/>
                <a:ext cx="88012" cy="72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606"/>
                    </a:moveTo>
                    <a:lnTo>
                      <a:pt x="1901" y="0"/>
                    </a:lnTo>
                    <a:lnTo>
                      <a:pt x="0" y="2994"/>
                    </a:lnTo>
                    <a:lnTo>
                      <a:pt x="19699" y="21600"/>
                    </a:lnTo>
                    <a:lnTo>
                      <a:pt x="21600" y="18606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34" name="Figura"/>
              <p:cNvSpPr/>
              <p:nvPr/>
            </p:nvSpPr>
            <p:spPr>
              <a:xfrm>
                <a:off x="1359916" y="3772280"/>
                <a:ext cx="88012" cy="72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606"/>
                    </a:moveTo>
                    <a:lnTo>
                      <a:pt x="1901" y="0"/>
                    </a:lnTo>
                    <a:lnTo>
                      <a:pt x="0" y="2994"/>
                    </a:lnTo>
                    <a:lnTo>
                      <a:pt x="19699" y="21600"/>
                    </a:lnTo>
                    <a:lnTo>
                      <a:pt x="21600" y="18606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35" name="Figura"/>
              <p:cNvSpPr/>
              <p:nvPr/>
            </p:nvSpPr>
            <p:spPr>
              <a:xfrm>
                <a:off x="1470279" y="3858005"/>
                <a:ext cx="88012" cy="722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639"/>
                    </a:moveTo>
                    <a:lnTo>
                      <a:pt x="1901" y="0"/>
                    </a:lnTo>
                    <a:lnTo>
                      <a:pt x="0" y="2999"/>
                    </a:lnTo>
                    <a:lnTo>
                      <a:pt x="19668" y="21600"/>
                    </a:lnTo>
                    <a:lnTo>
                      <a:pt x="21600" y="18639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339" name="object 77"/>
            <p:cNvGrpSpPr/>
            <p:nvPr/>
          </p:nvGrpSpPr>
          <p:grpSpPr>
            <a:xfrm>
              <a:off x="138685" y="3226269"/>
              <a:ext cx="1083312" cy="1626999"/>
              <a:chOff x="0" y="0"/>
              <a:chExt cx="1083311" cy="1626997"/>
            </a:xfrm>
          </p:grpSpPr>
          <p:sp>
            <p:nvSpPr>
              <p:cNvPr id="3337" name="Línea"/>
              <p:cNvSpPr/>
              <p:nvPr/>
            </p:nvSpPr>
            <p:spPr>
              <a:xfrm flipH="1" flipV="1">
                <a:off x="-1" y="0"/>
                <a:ext cx="25656" cy="417323"/>
              </a:xfrm>
              <a:prstGeom prst="line">
                <a:avLst/>
              </a:prstGeom>
              <a:noFill/>
              <a:ln w="12192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38" name="Línea"/>
              <p:cNvSpPr/>
              <p:nvPr/>
            </p:nvSpPr>
            <p:spPr>
              <a:xfrm flipH="1" flipV="1">
                <a:off x="615696" y="1373124"/>
                <a:ext cx="467616" cy="253874"/>
              </a:xfrm>
              <a:prstGeom prst="line">
                <a:avLst/>
              </a:prstGeom>
              <a:noFill/>
              <a:ln w="12192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3341" name="object 79"/>
          <p:cNvSpPr txBox="1"/>
          <p:nvPr/>
        </p:nvSpPr>
        <p:spPr>
          <a:xfrm>
            <a:off x="3032505" y="252347"/>
            <a:ext cx="214630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pc="-5" sz="1200">
                <a:solidFill>
                  <a:srgbClr val="FFFFFF"/>
                </a:solidFill>
              </a:defRPr>
            </a:pPr>
            <a:r>
              <a:t>LÍNEA </a:t>
            </a:r>
            <a:r>
              <a:rPr spc="-10"/>
              <a:t>DEFENSIVA </a:t>
            </a:r>
            <a:r>
              <a:t>DEBE </a:t>
            </a:r>
            <a:r>
              <a:rPr spc="0"/>
              <a:t> </a:t>
            </a:r>
            <a:r>
              <a:t>MANTENER LA VIGILANCIA </a:t>
            </a:r>
            <a:r>
              <a:rPr spc="0"/>
              <a:t>DE </a:t>
            </a:r>
            <a:r>
              <a:t>LAS </a:t>
            </a:r>
            <a:r>
              <a:rPr spc="-260"/>
              <a:t> </a:t>
            </a:r>
            <a:r>
              <a:t>REFERENCIAS EN</a:t>
            </a:r>
            <a:r>
              <a:rPr spc="-10"/>
              <a:t> </a:t>
            </a:r>
            <a:r>
              <a:rPr spc="-40"/>
              <a:t>ATAQUE</a:t>
            </a:r>
            <a:r>
              <a:rPr spc="20"/>
              <a:t> </a:t>
            </a:r>
            <a:r>
              <a:t>DEL </a:t>
            </a:r>
            <a:r>
              <a:rPr spc="0"/>
              <a:t> </a:t>
            </a:r>
            <a:r>
              <a:rPr spc="-15"/>
              <a:t>RIVAL.</a:t>
            </a:r>
          </a:p>
        </p:txBody>
      </p:sp>
      <p:pic>
        <p:nvPicPr>
          <p:cNvPr id="3342" name="Imagen" descr="Imagen"/>
          <p:cNvPicPr>
            <a:picLocks noChangeAspect="1"/>
          </p:cNvPicPr>
          <p:nvPr/>
        </p:nvPicPr>
        <p:blipFill>
          <a:blip r:embed="rId36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3343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7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7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8" name="object 2"/>
          <p:cNvGrpSpPr/>
          <p:nvPr/>
        </p:nvGrpSpPr>
        <p:grpSpPr>
          <a:xfrm>
            <a:off x="2124454" y="2961170"/>
            <a:ext cx="327622" cy="419062"/>
            <a:chOff x="0" y="0"/>
            <a:chExt cx="327621" cy="419061"/>
          </a:xfrm>
        </p:grpSpPr>
        <p:pic>
          <p:nvPicPr>
            <p:cNvPr id="3345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4282"/>
              <a:ext cx="327622" cy="338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46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481" y="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47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40" y="39584"/>
              <a:ext cx="225552" cy="2362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349" name="object 6"/>
          <p:cNvSpPr txBox="1"/>
          <p:nvPr/>
        </p:nvSpPr>
        <p:spPr>
          <a:xfrm>
            <a:off x="2254123" y="2999867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grpSp>
        <p:nvGrpSpPr>
          <p:cNvPr id="3353" name="object 7"/>
          <p:cNvGrpSpPr/>
          <p:nvPr/>
        </p:nvGrpSpPr>
        <p:grpSpPr>
          <a:xfrm>
            <a:off x="7984235" y="3012986"/>
            <a:ext cx="327622" cy="336766"/>
            <a:chOff x="0" y="0"/>
            <a:chExt cx="327621" cy="336765"/>
          </a:xfrm>
        </p:grpSpPr>
        <p:pic>
          <p:nvPicPr>
            <p:cNvPr id="3350" name="object 8" descr="object 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27622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51" name="object 9" descr="object 9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2004" y="31940"/>
              <a:ext cx="266751" cy="30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52" name="object 10" descr="object 10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3340" y="15201"/>
              <a:ext cx="225552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354" name="object 11"/>
          <p:cNvSpPr txBox="1"/>
          <p:nvPr/>
        </p:nvSpPr>
        <p:spPr>
          <a:xfrm>
            <a:off x="8115427" y="3083940"/>
            <a:ext cx="742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z="7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grpSp>
        <p:nvGrpSpPr>
          <p:cNvPr id="3433" name="object 12"/>
          <p:cNvGrpSpPr/>
          <p:nvPr/>
        </p:nvGrpSpPr>
        <p:grpSpPr>
          <a:xfrm>
            <a:off x="3421380" y="195008"/>
            <a:ext cx="3692626" cy="5750179"/>
            <a:chOff x="0" y="0"/>
            <a:chExt cx="3692625" cy="5750178"/>
          </a:xfrm>
        </p:grpSpPr>
        <p:pic>
          <p:nvPicPr>
            <p:cNvPr id="3355" name="object 13" descr="object 1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76783" y="335280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56" name="object 14" descr="object 14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10311" y="3386391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57" name="object 15" descr="object 15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02692" y="3378772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58" name="object 16" descr="object 16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847344" y="3639338"/>
              <a:ext cx="190424" cy="2042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59" name="object 17"/>
            <p:cNvSpPr/>
            <p:nvPr/>
          </p:nvSpPr>
          <p:spPr>
            <a:xfrm>
              <a:off x="880871" y="3672903"/>
              <a:ext cx="73152" cy="8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6597" y="848"/>
                  </a:lnTo>
                  <a:lnTo>
                    <a:pt x="3164" y="3162"/>
                  </a:lnTo>
                  <a:lnTo>
                    <a:pt x="849" y="6595"/>
                  </a:lnTo>
                  <a:lnTo>
                    <a:pt x="0" y="10800"/>
                  </a:lnTo>
                  <a:lnTo>
                    <a:pt x="849" y="15005"/>
                  </a:lnTo>
                  <a:lnTo>
                    <a:pt x="3164" y="18438"/>
                  </a:lnTo>
                  <a:lnTo>
                    <a:pt x="6597" y="20752"/>
                  </a:lnTo>
                  <a:lnTo>
                    <a:pt x="10800" y="21600"/>
                  </a:lnTo>
                  <a:lnTo>
                    <a:pt x="15003" y="20752"/>
                  </a:lnTo>
                  <a:lnTo>
                    <a:pt x="18436" y="18438"/>
                  </a:lnTo>
                  <a:lnTo>
                    <a:pt x="20751" y="15005"/>
                  </a:lnTo>
                  <a:lnTo>
                    <a:pt x="21600" y="10800"/>
                  </a:lnTo>
                  <a:lnTo>
                    <a:pt x="20751" y="6595"/>
                  </a:lnTo>
                  <a:lnTo>
                    <a:pt x="18436" y="3162"/>
                  </a:lnTo>
                  <a:lnTo>
                    <a:pt x="15003" y="84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60" name="object 18"/>
            <p:cNvSpPr/>
            <p:nvPr/>
          </p:nvSpPr>
          <p:spPr>
            <a:xfrm>
              <a:off x="880871" y="3672903"/>
              <a:ext cx="73152" cy="8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5"/>
                  </a:lnTo>
                  <a:lnTo>
                    <a:pt x="3164" y="3162"/>
                  </a:lnTo>
                  <a:lnTo>
                    <a:pt x="6597" y="848"/>
                  </a:lnTo>
                  <a:lnTo>
                    <a:pt x="10800" y="0"/>
                  </a:lnTo>
                  <a:lnTo>
                    <a:pt x="15003" y="848"/>
                  </a:lnTo>
                  <a:lnTo>
                    <a:pt x="18436" y="3162"/>
                  </a:lnTo>
                  <a:lnTo>
                    <a:pt x="20751" y="6595"/>
                  </a:lnTo>
                  <a:lnTo>
                    <a:pt x="21600" y="10800"/>
                  </a:lnTo>
                  <a:lnTo>
                    <a:pt x="20751" y="15005"/>
                  </a:lnTo>
                  <a:lnTo>
                    <a:pt x="18436" y="18438"/>
                  </a:lnTo>
                  <a:lnTo>
                    <a:pt x="15003" y="20752"/>
                  </a:lnTo>
                  <a:lnTo>
                    <a:pt x="10800" y="21600"/>
                  </a:lnTo>
                  <a:lnTo>
                    <a:pt x="6597" y="20752"/>
                  </a:lnTo>
                  <a:lnTo>
                    <a:pt x="3164" y="18438"/>
                  </a:lnTo>
                  <a:lnTo>
                    <a:pt x="849" y="15005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3361" name="object 19" descr="object 19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385060" y="720852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62" name="object 20" descr="object 20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418588" y="754443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63" name="object 21" descr="object 21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410968" y="746823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64" name="object 22" descr="object 22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176271" y="0"/>
              <a:ext cx="326111" cy="338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65" name="object 23" descr="object 23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209800" y="33590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66" name="object 24" descr="object 24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202180" y="25970"/>
              <a:ext cx="224029" cy="2362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67" name="object 25" descr="object 25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071115" y="3849725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68" name="object 26" descr="object 26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104644" y="3883216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69" name="object 27" descr="object 27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097024" y="3875596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70" name="object 28" descr="object 28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15339" y="438160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71" name="object 29" descr="object 29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48868" y="4415091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72" name="object 30" descr="object 30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41248" y="4407472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73" name="object 31" descr="object 31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596895" y="5411787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74" name="object 32" descr="object 32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630424" y="5445316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75" name="object 33" descr="object 33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622804" y="5437696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76" name="object 34" descr="object 34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09956" y="154239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77" name="object 35" descr="object 35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43483" y="1575879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78" name="object 36" descr="object 36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35863" y="1568260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79" name="object 37" descr="object 37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109471" y="258785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80" name="object 38" descr="object 38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143000" y="2621343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81" name="object 39" descr="object 39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135380" y="2613723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82" name="object 40" descr="object 40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176271" y="2415641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83" name="object 41" descr="object 41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209800" y="2449132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84" name="object 42" descr="object 42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202180" y="2441511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85" name="object 43" descr="object 4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366515" y="1911096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86" name="object 44" descr="object 44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400044" y="1944687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87" name="object 45" descr="object 45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392424" y="1937067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88" name="object 46" descr="object 46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366515" y="335280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89" name="object 47" descr="object 47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400044" y="3386391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90" name="object 48" descr="object 48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392424" y="3378772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91" name="object 49" descr="object 49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066288" y="4600956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92" name="object 50" descr="object 50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099815" y="4634547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93" name="object 51" descr="object 51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092195" y="4626928"/>
              <a:ext cx="224028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94" name="object 52" descr="object 52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965960" y="1911096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95" name="object 53" descr="object 53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999488" y="1944687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96" name="object 54" descr="object 54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991868" y="1937067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97" name="object 55" descr="object 55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965960" y="3477869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98" name="object 56" descr="object 56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999488" y="3511359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99" name="object 57" descr="object 57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991868" y="3503740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00" name="object 58" descr="object 58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09015" y="61122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01" name="object 59" descr="object 59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42544" y="644715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02" name="object 60" descr="object 60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34924" y="637096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03" name="object 61" descr="object 61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7724" y="2747772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04" name="object 62" descr="object 62"/>
            <p:cNvPicPr>
              <a:picLocks noChangeAspect="1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11252" y="2781364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05" name="object 63" descr="object 63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3632" y="2773743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06" name="object 64" descr="object 64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83919" y="373847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07" name="object 65" descr="object 65"/>
            <p:cNvPicPr>
              <a:picLocks noChangeAspect="1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17448" y="3771964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08" name="object 66"/>
            <p:cNvSpPr/>
            <p:nvPr/>
          </p:nvSpPr>
          <p:spPr>
            <a:xfrm>
              <a:off x="917448" y="3771964"/>
              <a:ext cx="208789" cy="219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7"/>
                  </a:lnTo>
                  <a:lnTo>
                    <a:pt x="3163" y="3164"/>
                  </a:lnTo>
                  <a:lnTo>
                    <a:pt x="6596" y="849"/>
                  </a:lnTo>
                  <a:lnTo>
                    <a:pt x="10800" y="0"/>
                  </a:lnTo>
                  <a:lnTo>
                    <a:pt x="15004" y="849"/>
                  </a:lnTo>
                  <a:lnTo>
                    <a:pt x="18437" y="3164"/>
                  </a:lnTo>
                  <a:lnTo>
                    <a:pt x="20751" y="6597"/>
                  </a:lnTo>
                  <a:lnTo>
                    <a:pt x="21600" y="10800"/>
                  </a:lnTo>
                  <a:lnTo>
                    <a:pt x="20751" y="15003"/>
                  </a:lnTo>
                  <a:lnTo>
                    <a:pt x="18437" y="18436"/>
                  </a:lnTo>
                  <a:lnTo>
                    <a:pt x="15004" y="20751"/>
                  </a:lnTo>
                  <a:lnTo>
                    <a:pt x="10800" y="21600"/>
                  </a:lnTo>
                  <a:lnTo>
                    <a:pt x="6596" y="20751"/>
                  </a:lnTo>
                  <a:lnTo>
                    <a:pt x="3163" y="18436"/>
                  </a:lnTo>
                  <a:lnTo>
                    <a:pt x="849" y="15003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3409" name="object 67" descr="object 67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162812" y="4736693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10" name="object 68" descr="object 68"/>
            <p:cNvPicPr>
              <a:picLocks noChangeAspect="1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196339" y="4770184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11" name="object 69" descr="object 69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188719" y="4762564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12" name="object 70" descr="object 70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817875" y="143723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13" name="object 71" descr="object 71"/>
            <p:cNvPicPr>
              <a:picLocks noChangeAspect="1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851404" y="1470723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14" name="object 72" descr="object 72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843783" y="1463104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15" name="object 73" descr="object 7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026663" y="3697224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16" name="object 74" descr="object 74"/>
            <p:cNvPicPr>
              <a:picLocks noChangeAspect="1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060192" y="3730816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17" name="object 75" descr="object 75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052571" y="3723196"/>
              <a:ext cx="224028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432" name="object 76"/>
            <p:cNvGrpSpPr/>
            <p:nvPr/>
          </p:nvGrpSpPr>
          <p:grpSpPr>
            <a:xfrm>
              <a:off x="0" y="1792921"/>
              <a:ext cx="852807" cy="2627125"/>
              <a:chOff x="0" y="0"/>
              <a:chExt cx="852806" cy="2627123"/>
            </a:xfrm>
          </p:grpSpPr>
          <p:sp>
            <p:nvSpPr>
              <p:cNvPr id="3418" name="Figura"/>
              <p:cNvSpPr/>
              <p:nvPr/>
            </p:nvSpPr>
            <p:spPr>
              <a:xfrm>
                <a:off x="0" y="1241425"/>
                <a:ext cx="72518" cy="11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0388"/>
                    </a:moveTo>
                    <a:lnTo>
                      <a:pt x="13247" y="11632"/>
                    </a:lnTo>
                    <a:lnTo>
                      <a:pt x="18653" y="9600"/>
                    </a:lnTo>
                    <a:lnTo>
                      <a:pt x="21373" y="8578"/>
                    </a:lnTo>
                    <a:lnTo>
                      <a:pt x="0" y="0"/>
                    </a:lnTo>
                    <a:lnTo>
                      <a:pt x="1891" y="15897"/>
                    </a:lnTo>
                    <a:lnTo>
                      <a:pt x="10021" y="12843"/>
                    </a:lnTo>
                    <a:lnTo>
                      <a:pt x="18347" y="21600"/>
                    </a:lnTo>
                    <a:lnTo>
                      <a:pt x="21600" y="20388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419" name="Figura"/>
              <p:cNvSpPr/>
              <p:nvPr/>
            </p:nvSpPr>
            <p:spPr>
              <a:xfrm>
                <a:off x="81153" y="1383030"/>
                <a:ext cx="62993" cy="93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0107"/>
                    </a:moveTo>
                    <a:lnTo>
                      <a:pt x="3702" y="0"/>
                    </a:lnTo>
                    <a:lnTo>
                      <a:pt x="0" y="1522"/>
                    </a:lnTo>
                    <a:lnTo>
                      <a:pt x="17855" y="21600"/>
                    </a:lnTo>
                    <a:lnTo>
                      <a:pt x="21600" y="20107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420" name="Figura"/>
              <p:cNvSpPr/>
              <p:nvPr/>
            </p:nvSpPr>
            <p:spPr>
              <a:xfrm>
                <a:off x="152781" y="1503045"/>
                <a:ext cx="62993" cy="93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0078"/>
                    </a:moveTo>
                    <a:lnTo>
                      <a:pt x="3745" y="0"/>
                    </a:lnTo>
                    <a:lnTo>
                      <a:pt x="0" y="1493"/>
                    </a:lnTo>
                    <a:lnTo>
                      <a:pt x="17855" y="21600"/>
                    </a:lnTo>
                    <a:lnTo>
                      <a:pt x="21600" y="20078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421" name="Figura"/>
              <p:cNvSpPr/>
              <p:nvPr/>
            </p:nvSpPr>
            <p:spPr>
              <a:xfrm>
                <a:off x="145288" y="646049"/>
                <a:ext cx="70740" cy="848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178"/>
                    </a:moveTo>
                    <a:lnTo>
                      <a:pt x="12607" y="4194"/>
                    </a:lnTo>
                    <a:lnTo>
                      <a:pt x="13728" y="1875"/>
                    </a:lnTo>
                    <a:lnTo>
                      <a:pt x="10121" y="679"/>
                    </a:lnTo>
                    <a:lnTo>
                      <a:pt x="9004" y="2994"/>
                    </a:lnTo>
                    <a:lnTo>
                      <a:pt x="0" y="0"/>
                    </a:lnTo>
                    <a:lnTo>
                      <a:pt x="2172" y="21600"/>
                    </a:lnTo>
                    <a:lnTo>
                      <a:pt x="21600" y="7178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422" name="Figura"/>
              <p:cNvSpPr/>
              <p:nvPr/>
            </p:nvSpPr>
            <p:spPr>
              <a:xfrm>
                <a:off x="192532" y="518922"/>
                <a:ext cx="49531" cy="99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25"/>
                    </a:moveTo>
                    <a:lnTo>
                      <a:pt x="16449" y="0"/>
                    </a:lnTo>
                    <a:lnTo>
                      <a:pt x="0" y="20575"/>
                    </a:lnTo>
                    <a:lnTo>
                      <a:pt x="5151" y="21600"/>
                    </a:lnTo>
                    <a:lnTo>
                      <a:pt x="21600" y="1025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423" name="Figura"/>
              <p:cNvSpPr/>
              <p:nvPr/>
            </p:nvSpPr>
            <p:spPr>
              <a:xfrm>
                <a:off x="244348" y="389255"/>
                <a:ext cx="49531" cy="99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25"/>
                    </a:moveTo>
                    <a:lnTo>
                      <a:pt x="16449" y="0"/>
                    </a:lnTo>
                    <a:lnTo>
                      <a:pt x="0" y="20575"/>
                    </a:lnTo>
                    <a:lnTo>
                      <a:pt x="5151" y="21600"/>
                    </a:lnTo>
                    <a:lnTo>
                      <a:pt x="21600" y="1025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424" name="Figura"/>
              <p:cNvSpPr/>
              <p:nvPr/>
            </p:nvSpPr>
            <p:spPr>
              <a:xfrm>
                <a:off x="296164" y="259461"/>
                <a:ext cx="49531" cy="99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25"/>
                    </a:moveTo>
                    <a:lnTo>
                      <a:pt x="16449" y="0"/>
                    </a:lnTo>
                    <a:lnTo>
                      <a:pt x="0" y="20575"/>
                    </a:lnTo>
                    <a:lnTo>
                      <a:pt x="5151" y="21600"/>
                    </a:lnTo>
                    <a:lnTo>
                      <a:pt x="21600" y="1025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425" name="Figura"/>
              <p:cNvSpPr/>
              <p:nvPr/>
            </p:nvSpPr>
            <p:spPr>
              <a:xfrm>
                <a:off x="348107" y="129794"/>
                <a:ext cx="49404" cy="99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25"/>
                    </a:moveTo>
                    <a:lnTo>
                      <a:pt x="16436" y="0"/>
                    </a:lnTo>
                    <a:lnTo>
                      <a:pt x="0" y="20575"/>
                    </a:lnTo>
                    <a:lnTo>
                      <a:pt x="5108" y="21600"/>
                    </a:lnTo>
                    <a:lnTo>
                      <a:pt x="21600" y="1025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426" name="Figura"/>
              <p:cNvSpPr/>
              <p:nvPr/>
            </p:nvSpPr>
            <p:spPr>
              <a:xfrm>
                <a:off x="320040" y="2198498"/>
                <a:ext cx="96648" cy="79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900"/>
                    </a:moveTo>
                    <a:lnTo>
                      <a:pt x="14169" y="11655"/>
                    </a:lnTo>
                    <a:lnTo>
                      <a:pt x="15594" y="9485"/>
                    </a:lnTo>
                    <a:lnTo>
                      <a:pt x="18620" y="4881"/>
                    </a:lnTo>
                    <a:lnTo>
                      <a:pt x="0" y="0"/>
                    </a:lnTo>
                    <a:lnTo>
                      <a:pt x="7976" y="21081"/>
                    </a:lnTo>
                    <a:lnTo>
                      <a:pt x="12401" y="14344"/>
                    </a:lnTo>
                    <a:lnTo>
                      <a:pt x="19840" y="21600"/>
                    </a:lnTo>
                    <a:lnTo>
                      <a:pt x="21600" y="1890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427" name="Figura"/>
              <p:cNvSpPr/>
              <p:nvPr/>
            </p:nvSpPr>
            <p:spPr>
              <a:xfrm>
                <a:off x="399923" y="0"/>
                <a:ext cx="49404" cy="99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52"/>
                    </a:moveTo>
                    <a:lnTo>
                      <a:pt x="16492" y="0"/>
                    </a:lnTo>
                    <a:lnTo>
                      <a:pt x="0" y="20575"/>
                    </a:lnTo>
                    <a:lnTo>
                      <a:pt x="5164" y="21600"/>
                    </a:lnTo>
                    <a:lnTo>
                      <a:pt x="21600" y="1052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428" name="Figura"/>
              <p:cNvSpPr/>
              <p:nvPr/>
            </p:nvSpPr>
            <p:spPr>
              <a:xfrm>
                <a:off x="438531" y="2291589"/>
                <a:ext cx="87250" cy="73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690"/>
                    </a:moveTo>
                    <a:lnTo>
                      <a:pt x="1949" y="0"/>
                    </a:lnTo>
                    <a:lnTo>
                      <a:pt x="0" y="2947"/>
                    </a:lnTo>
                    <a:lnTo>
                      <a:pt x="19619" y="21600"/>
                    </a:lnTo>
                    <a:lnTo>
                      <a:pt x="21600" y="1869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429" name="Figura"/>
              <p:cNvSpPr/>
              <p:nvPr/>
            </p:nvSpPr>
            <p:spPr>
              <a:xfrm>
                <a:off x="547497" y="2378965"/>
                <a:ext cx="87250" cy="73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685"/>
                    </a:moveTo>
                    <a:lnTo>
                      <a:pt x="1981" y="0"/>
                    </a:lnTo>
                    <a:lnTo>
                      <a:pt x="0" y="2915"/>
                    </a:lnTo>
                    <a:lnTo>
                      <a:pt x="19651" y="21600"/>
                    </a:lnTo>
                    <a:lnTo>
                      <a:pt x="21600" y="18685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430" name="Figura"/>
              <p:cNvSpPr/>
              <p:nvPr/>
            </p:nvSpPr>
            <p:spPr>
              <a:xfrm>
                <a:off x="656590" y="2466341"/>
                <a:ext cx="87250" cy="73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685"/>
                    </a:moveTo>
                    <a:lnTo>
                      <a:pt x="1949" y="0"/>
                    </a:lnTo>
                    <a:lnTo>
                      <a:pt x="0" y="2915"/>
                    </a:lnTo>
                    <a:lnTo>
                      <a:pt x="19619" y="21600"/>
                    </a:lnTo>
                    <a:lnTo>
                      <a:pt x="21600" y="18685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431" name="Figura"/>
              <p:cNvSpPr/>
              <p:nvPr/>
            </p:nvSpPr>
            <p:spPr>
              <a:xfrm>
                <a:off x="765556" y="2553717"/>
                <a:ext cx="87251" cy="73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685"/>
                    </a:moveTo>
                    <a:lnTo>
                      <a:pt x="1981" y="0"/>
                    </a:lnTo>
                    <a:lnTo>
                      <a:pt x="0" y="2915"/>
                    </a:lnTo>
                    <a:lnTo>
                      <a:pt x="19651" y="21600"/>
                    </a:lnTo>
                    <a:lnTo>
                      <a:pt x="21600" y="18685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3434" name="object 78"/>
          <p:cNvSpPr txBox="1"/>
          <p:nvPr/>
        </p:nvSpPr>
        <p:spPr>
          <a:xfrm>
            <a:off x="7139685" y="375538"/>
            <a:ext cx="217805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pc="-5" sz="1200">
                <a:solidFill>
                  <a:srgbClr val="FFFFFF"/>
                </a:solidFill>
              </a:defRPr>
            </a:pPr>
            <a:r>
              <a:t>REPLIEGUE </a:t>
            </a:r>
            <a:r>
              <a:rPr spc="0"/>
              <a:t>DE </a:t>
            </a:r>
            <a:r>
              <a:t>MANERA </a:t>
            </a:r>
            <a:r>
              <a:rPr spc="-10"/>
              <a:t>ESTRECHA </a:t>
            </a:r>
            <a:r>
              <a:rPr spc="-260"/>
              <a:t> </a:t>
            </a:r>
            <a:r>
              <a:t>EN</a:t>
            </a:r>
            <a:r>
              <a:rPr spc="-10"/>
              <a:t> </a:t>
            </a:r>
            <a:r>
              <a:t>CASO</a:t>
            </a:r>
            <a:r>
              <a:rPr spc="10"/>
              <a:t> </a:t>
            </a:r>
            <a:r>
              <a:rPr spc="0"/>
              <a:t>DE </a:t>
            </a:r>
            <a:r>
              <a:t>IGUALDAD</a:t>
            </a:r>
            <a:r>
              <a:rPr spc="-10"/>
              <a:t> </a:t>
            </a:r>
            <a:r>
              <a:rPr spc="0"/>
              <a:t>O </a:t>
            </a:r>
            <a:r>
              <a:rPr spc="5"/>
              <a:t> </a:t>
            </a:r>
            <a:r>
              <a:t>INFERIORIDAD NUMÉRICA EN </a:t>
            </a:r>
            <a:r>
              <a:rPr spc="0"/>
              <a:t> </a:t>
            </a:r>
            <a:r>
              <a:t>ZONAS </a:t>
            </a:r>
            <a:r>
              <a:rPr spc="-15"/>
              <a:t>AVANZADAS.</a:t>
            </a:r>
          </a:p>
        </p:txBody>
      </p:sp>
      <p:pic>
        <p:nvPicPr>
          <p:cNvPr id="3435" name="Imagen" descr="Imagen"/>
          <p:cNvPicPr>
            <a:picLocks noChangeAspect="1"/>
          </p:cNvPicPr>
          <p:nvPr/>
        </p:nvPicPr>
        <p:blipFill>
          <a:blip r:embed="rId36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3436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7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7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1" name="object 2"/>
          <p:cNvGrpSpPr/>
          <p:nvPr/>
        </p:nvGrpSpPr>
        <p:grpSpPr>
          <a:xfrm>
            <a:off x="2124454" y="2961170"/>
            <a:ext cx="327622" cy="419062"/>
            <a:chOff x="0" y="0"/>
            <a:chExt cx="327621" cy="419061"/>
          </a:xfrm>
        </p:grpSpPr>
        <p:pic>
          <p:nvPicPr>
            <p:cNvPr id="3438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4282"/>
              <a:ext cx="327622" cy="338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39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481" y="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40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40" y="39584"/>
              <a:ext cx="225552" cy="2362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442" name="object 6"/>
          <p:cNvSpPr txBox="1"/>
          <p:nvPr/>
        </p:nvSpPr>
        <p:spPr>
          <a:xfrm>
            <a:off x="2254123" y="2999867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grpSp>
        <p:nvGrpSpPr>
          <p:cNvPr id="3446" name="object 7"/>
          <p:cNvGrpSpPr/>
          <p:nvPr/>
        </p:nvGrpSpPr>
        <p:grpSpPr>
          <a:xfrm>
            <a:off x="7984235" y="3012986"/>
            <a:ext cx="327622" cy="336766"/>
            <a:chOff x="0" y="0"/>
            <a:chExt cx="327621" cy="336765"/>
          </a:xfrm>
        </p:grpSpPr>
        <p:pic>
          <p:nvPicPr>
            <p:cNvPr id="3443" name="object 8" descr="object 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27622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44" name="object 9" descr="object 9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2004" y="31940"/>
              <a:ext cx="266751" cy="30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45" name="object 10" descr="object 10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3340" y="15201"/>
              <a:ext cx="225552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447" name="object 11"/>
          <p:cNvSpPr txBox="1"/>
          <p:nvPr/>
        </p:nvSpPr>
        <p:spPr>
          <a:xfrm>
            <a:off x="8115427" y="3083940"/>
            <a:ext cx="742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z="7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grpSp>
        <p:nvGrpSpPr>
          <p:cNvPr id="3528" name="object 12"/>
          <p:cNvGrpSpPr/>
          <p:nvPr/>
        </p:nvGrpSpPr>
        <p:grpSpPr>
          <a:xfrm>
            <a:off x="3566668" y="448094"/>
            <a:ext cx="3547338" cy="5497092"/>
            <a:chOff x="0" y="0"/>
            <a:chExt cx="3547337" cy="5497092"/>
          </a:xfrm>
        </p:grpSpPr>
        <p:pic>
          <p:nvPicPr>
            <p:cNvPr id="3448" name="object 13" descr="object 1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7779" y="267766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49" name="object 14" descr="object 14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1307" y="2711158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50" name="object 15" descr="object 15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3688" y="2703537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51" name="object 16" descr="object 16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96543" y="2375941"/>
              <a:ext cx="190424" cy="2027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52" name="object 17"/>
            <p:cNvSpPr/>
            <p:nvPr/>
          </p:nvSpPr>
          <p:spPr>
            <a:xfrm>
              <a:off x="830072" y="2409405"/>
              <a:ext cx="73152" cy="8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6597" y="847"/>
                  </a:lnTo>
                  <a:lnTo>
                    <a:pt x="3164" y="3158"/>
                  </a:lnTo>
                  <a:lnTo>
                    <a:pt x="849" y="6590"/>
                  </a:lnTo>
                  <a:lnTo>
                    <a:pt x="0" y="10800"/>
                  </a:lnTo>
                  <a:lnTo>
                    <a:pt x="849" y="15010"/>
                  </a:lnTo>
                  <a:lnTo>
                    <a:pt x="3164" y="18442"/>
                  </a:lnTo>
                  <a:lnTo>
                    <a:pt x="6597" y="20753"/>
                  </a:lnTo>
                  <a:lnTo>
                    <a:pt x="10800" y="21600"/>
                  </a:lnTo>
                  <a:lnTo>
                    <a:pt x="15003" y="20753"/>
                  </a:lnTo>
                  <a:lnTo>
                    <a:pt x="18436" y="18442"/>
                  </a:lnTo>
                  <a:lnTo>
                    <a:pt x="20751" y="15010"/>
                  </a:lnTo>
                  <a:lnTo>
                    <a:pt x="21600" y="10800"/>
                  </a:lnTo>
                  <a:lnTo>
                    <a:pt x="20751" y="6590"/>
                  </a:lnTo>
                  <a:lnTo>
                    <a:pt x="18436" y="3158"/>
                  </a:lnTo>
                  <a:lnTo>
                    <a:pt x="15003" y="847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53" name="object 18"/>
            <p:cNvSpPr/>
            <p:nvPr/>
          </p:nvSpPr>
          <p:spPr>
            <a:xfrm>
              <a:off x="830072" y="2409405"/>
              <a:ext cx="73152" cy="8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0"/>
                  </a:lnTo>
                  <a:lnTo>
                    <a:pt x="3164" y="3158"/>
                  </a:lnTo>
                  <a:lnTo>
                    <a:pt x="6597" y="847"/>
                  </a:lnTo>
                  <a:lnTo>
                    <a:pt x="10800" y="0"/>
                  </a:lnTo>
                  <a:lnTo>
                    <a:pt x="15003" y="847"/>
                  </a:lnTo>
                  <a:lnTo>
                    <a:pt x="18436" y="3158"/>
                  </a:lnTo>
                  <a:lnTo>
                    <a:pt x="20751" y="6590"/>
                  </a:lnTo>
                  <a:lnTo>
                    <a:pt x="21600" y="10800"/>
                  </a:lnTo>
                  <a:lnTo>
                    <a:pt x="20751" y="15010"/>
                  </a:lnTo>
                  <a:lnTo>
                    <a:pt x="18436" y="18442"/>
                  </a:lnTo>
                  <a:lnTo>
                    <a:pt x="15003" y="20753"/>
                  </a:lnTo>
                  <a:lnTo>
                    <a:pt x="10800" y="21600"/>
                  </a:lnTo>
                  <a:lnTo>
                    <a:pt x="6597" y="20753"/>
                  </a:lnTo>
                  <a:lnTo>
                    <a:pt x="3164" y="18442"/>
                  </a:lnTo>
                  <a:lnTo>
                    <a:pt x="849" y="15010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3454" name="object 19" descr="object 19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239772" y="467766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55" name="object 20" descr="object 20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273300" y="501358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56" name="object 21" descr="object 21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265680" y="493737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57" name="object 22" descr="object 22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521968" y="479958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58" name="object 23" descr="object 23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555495" y="513550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59" name="object 24" descr="object 24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547875" y="505930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60" name="object 25" descr="object 25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925827" y="359664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61" name="object 26" descr="object 26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959356" y="3630130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62" name="object 27" descr="object 27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951736" y="3622510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63" name="object 28" descr="object 28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70051" y="4128515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64" name="object 29" descr="object 29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03580" y="4162006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65" name="object 30" descr="object 30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95960" y="4154386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66" name="object 31" descr="object 31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451607" y="5158701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67" name="object 32" descr="object 32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485136" y="5192230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68" name="object 33" descr="object 33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477516" y="5184610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69" name="object 34" descr="object 34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64668" y="128930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70" name="object 35" descr="object 35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98195" y="1322793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71" name="object 36" descr="object 36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90575" y="1315174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72" name="object 37" descr="object 37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770380" y="214579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73" name="object 38" descr="object 38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803907" y="2179282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74" name="object 39" descr="object 39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796287" y="2171661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75" name="object 40" descr="object 40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985007" y="224180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76" name="object 41" descr="object 41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018536" y="2275293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77" name="object 42" descr="object 42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010916" y="2267674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78" name="object 43" descr="object 43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221227" y="165801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79" name="object 44" descr="object 44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254756" y="1691602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80" name="object 45" descr="object 45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247136" y="1683982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81" name="object 46" descr="object 46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221227" y="3099714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82" name="object 47" descr="object 47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254756" y="3133305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83" name="object 48" descr="object 48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247136" y="3125686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84" name="object 49" descr="object 49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921000" y="434787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85" name="object 50" descr="object 50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954527" y="4381462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86" name="object 51" descr="object 51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946907" y="4373842"/>
              <a:ext cx="224028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87" name="object 52" descr="object 52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820672" y="165801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88" name="object 53" descr="object 53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854200" y="1691602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89" name="object 54" descr="object 54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846580" y="1683982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90" name="object 55" descr="object 55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820672" y="322478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91" name="object 56" descr="object 56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854200" y="3258274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92" name="object 57" descr="object 57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846580" y="3250654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93" name="object 58" descr="object 58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390904" y="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94" name="object 59" descr="object 59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424431" y="33490"/>
              <a:ext cx="208788" cy="2194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95" name="object 60" descr="object 60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416812" y="25870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96" name="object 61" descr="object 61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343404" y="2512974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97" name="object 62" descr="object 62"/>
            <p:cNvPicPr>
              <a:picLocks noChangeAspect="1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376931" y="2546565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98" name="object 63" descr="object 63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369312" y="2538946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99" name="object 64" descr="object 64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78839" y="2255418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00" name="object 65" descr="object 65"/>
            <p:cNvPicPr>
              <a:picLocks noChangeAspect="1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12368" y="2289010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01" name="object 66"/>
            <p:cNvSpPr/>
            <p:nvPr/>
          </p:nvSpPr>
          <p:spPr>
            <a:xfrm>
              <a:off x="912368" y="2289010"/>
              <a:ext cx="208789" cy="220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9"/>
                  </a:lnTo>
                  <a:lnTo>
                    <a:pt x="3163" y="3166"/>
                  </a:lnTo>
                  <a:lnTo>
                    <a:pt x="6596" y="850"/>
                  </a:lnTo>
                  <a:lnTo>
                    <a:pt x="10800" y="0"/>
                  </a:lnTo>
                  <a:lnTo>
                    <a:pt x="15004" y="850"/>
                  </a:lnTo>
                  <a:lnTo>
                    <a:pt x="18437" y="3166"/>
                  </a:lnTo>
                  <a:lnTo>
                    <a:pt x="20751" y="6599"/>
                  </a:lnTo>
                  <a:lnTo>
                    <a:pt x="21600" y="10800"/>
                  </a:lnTo>
                  <a:lnTo>
                    <a:pt x="20751" y="15001"/>
                  </a:lnTo>
                  <a:lnTo>
                    <a:pt x="18437" y="18434"/>
                  </a:lnTo>
                  <a:lnTo>
                    <a:pt x="15004" y="20750"/>
                  </a:lnTo>
                  <a:lnTo>
                    <a:pt x="10800" y="21600"/>
                  </a:lnTo>
                  <a:lnTo>
                    <a:pt x="6596" y="20750"/>
                  </a:lnTo>
                  <a:lnTo>
                    <a:pt x="3163" y="18434"/>
                  </a:lnTo>
                  <a:lnTo>
                    <a:pt x="849" y="15001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3502" name="object 67" descr="object 67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17295" y="337718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03" name="object 68" descr="object 68"/>
            <p:cNvPicPr>
              <a:picLocks noChangeAspect="1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750824" y="3410674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04" name="object 69" descr="object 69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43204" y="3403054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05" name="object 70" descr="object 70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672587" y="118414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06" name="object 71" descr="object 71"/>
            <p:cNvPicPr>
              <a:picLocks noChangeAspect="1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706116" y="1217637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07" name="object 72" descr="object 72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698495" y="1210018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08" name="object 73" descr="object 73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881375" y="3444138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09" name="object 74" descr="object 74"/>
            <p:cNvPicPr>
              <a:picLocks noChangeAspect="1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914904" y="3477730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10" name="object 75" descr="object 75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907283" y="3470110"/>
              <a:ext cx="224028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527" name="object 76"/>
            <p:cNvGrpSpPr/>
            <p:nvPr/>
          </p:nvGrpSpPr>
          <p:grpSpPr>
            <a:xfrm>
              <a:off x="0" y="1539835"/>
              <a:ext cx="709169" cy="2625219"/>
              <a:chOff x="0" y="0"/>
              <a:chExt cx="709168" cy="2625217"/>
            </a:xfrm>
          </p:grpSpPr>
          <p:sp>
            <p:nvSpPr>
              <p:cNvPr id="3511" name="Figura"/>
              <p:cNvSpPr/>
              <p:nvPr/>
            </p:nvSpPr>
            <p:spPr>
              <a:xfrm>
                <a:off x="0" y="646049"/>
                <a:ext cx="70740" cy="848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178"/>
                    </a:moveTo>
                    <a:lnTo>
                      <a:pt x="12607" y="4194"/>
                    </a:lnTo>
                    <a:lnTo>
                      <a:pt x="13728" y="1875"/>
                    </a:lnTo>
                    <a:lnTo>
                      <a:pt x="10121" y="679"/>
                    </a:lnTo>
                    <a:lnTo>
                      <a:pt x="9004" y="2994"/>
                    </a:lnTo>
                    <a:lnTo>
                      <a:pt x="0" y="0"/>
                    </a:lnTo>
                    <a:lnTo>
                      <a:pt x="2172" y="21600"/>
                    </a:lnTo>
                    <a:lnTo>
                      <a:pt x="21600" y="7178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12" name="Figura"/>
              <p:cNvSpPr/>
              <p:nvPr/>
            </p:nvSpPr>
            <p:spPr>
              <a:xfrm>
                <a:off x="47244" y="518922"/>
                <a:ext cx="49531" cy="99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25"/>
                    </a:moveTo>
                    <a:lnTo>
                      <a:pt x="16449" y="0"/>
                    </a:lnTo>
                    <a:lnTo>
                      <a:pt x="0" y="20575"/>
                    </a:lnTo>
                    <a:lnTo>
                      <a:pt x="5151" y="21600"/>
                    </a:lnTo>
                    <a:lnTo>
                      <a:pt x="21600" y="1025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13" name="Figura"/>
              <p:cNvSpPr/>
              <p:nvPr/>
            </p:nvSpPr>
            <p:spPr>
              <a:xfrm>
                <a:off x="99060" y="389255"/>
                <a:ext cx="49531" cy="99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25"/>
                    </a:moveTo>
                    <a:lnTo>
                      <a:pt x="16449" y="0"/>
                    </a:lnTo>
                    <a:lnTo>
                      <a:pt x="0" y="20575"/>
                    </a:lnTo>
                    <a:lnTo>
                      <a:pt x="5151" y="21600"/>
                    </a:lnTo>
                    <a:lnTo>
                      <a:pt x="21600" y="1025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14" name="Figura"/>
              <p:cNvSpPr/>
              <p:nvPr/>
            </p:nvSpPr>
            <p:spPr>
              <a:xfrm>
                <a:off x="150876" y="259461"/>
                <a:ext cx="49531" cy="99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25"/>
                    </a:moveTo>
                    <a:lnTo>
                      <a:pt x="16449" y="0"/>
                    </a:lnTo>
                    <a:lnTo>
                      <a:pt x="0" y="20575"/>
                    </a:lnTo>
                    <a:lnTo>
                      <a:pt x="5151" y="21600"/>
                    </a:lnTo>
                    <a:lnTo>
                      <a:pt x="21600" y="1025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15" name="Figura"/>
              <p:cNvSpPr/>
              <p:nvPr/>
            </p:nvSpPr>
            <p:spPr>
              <a:xfrm>
                <a:off x="202819" y="129794"/>
                <a:ext cx="49404" cy="99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25"/>
                    </a:moveTo>
                    <a:lnTo>
                      <a:pt x="16436" y="0"/>
                    </a:lnTo>
                    <a:lnTo>
                      <a:pt x="0" y="20575"/>
                    </a:lnTo>
                    <a:lnTo>
                      <a:pt x="5108" y="21600"/>
                    </a:lnTo>
                    <a:lnTo>
                      <a:pt x="21600" y="1025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16" name="Figura"/>
              <p:cNvSpPr/>
              <p:nvPr/>
            </p:nvSpPr>
            <p:spPr>
              <a:xfrm>
                <a:off x="254635" y="0"/>
                <a:ext cx="49404" cy="99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52"/>
                    </a:moveTo>
                    <a:lnTo>
                      <a:pt x="16492" y="0"/>
                    </a:lnTo>
                    <a:lnTo>
                      <a:pt x="0" y="20575"/>
                    </a:lnTo>
                    <a:lnTo>
                      <a:pt x="5164" y="21600"/>
                    </a:lnTo>
                    <a:lnTo>
                      <a:pt x="21600" y="1052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17" name="Figura"/>
              <p:cNvSpPr/>
              <p:nvPr/>
            </p:nvSpPr>
            <p:spPr>
              <a:xfrm>
                <a:off x="220091" y="1111377"/>
                <a:ext cx="92584" cy="65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3572"/>
                    </a:moveTo>
                    <a:lnTo>
                      <a:pt x="20000" y="0"/>
                    </a:lnTo>
                    <a:lnTo>
                      <a:pt x="0" y="18070"/>
                    </a:lnTo>
                    <a:lnTo>
                      <a:pt x="1600" y="21600"/>
                    </a:lnTo>
                    <a:lnTo>
                      <a:pt x="21600" y="3572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18" name="Figura"/>
              <p:cNvSpPr/>
              <p:nvPr/>
            </p:nvSpPr>
            <p:spPr>
              <a:xfrm>
                <a:off x="298196" y="1870837"/>
                <a:ext cx="79249" cy="139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0676"/>
                    </a:moveTo>
                    <a:lnTo>
                      <a:pt x="11378" y="9915"/>
                    </a:lnTo>
                    <a:lnTo>
                      <a:pt x="17072" y="8176"/>
                    </a:lnTo>
                    <a:lnTo>
                      <a:pt x="19004" y="7587"/>
                    </a:lnTo>
                    <a:lnTo>
                      <a:pt x="0" y="0"/>
                    </a:lnTo>
                    <a:lnTo>
                      <a:pt x="727" y="13168"/>
                    </a:lnTo>
                    <a:lnTo>
                      <a:pt x="8321" y="10849"/>
                    </a:lnTo>
                    <a:lnTo>
                      <a:pt x="18554" y="21600"/>
                    </a:lnTo>
                    <a:lnTo>
                      <a:pt x="21600" y="20676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19" name="Figura"/>
              <p:cNvSpPr/>
              <p:nvPr/>
            </p:nvSpPr>
            <p:spPr>
              <a:xfrm>
                <a:off x="337947" y="1036320"/>
                <a:ext cx="92584" cy="65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3572"/>
                    </a:moveTo>
                    <a:lnTo>
                      <a:pt x="20000" y="0"/>
                    </a:lnTo>
                    <a:lnTo>
                      <a:pt x="0" y="18070"/>
                    </a:lnTo>
                    <a:lnTo>
                      <a:pt x="1600" y="21600"/>
                    </a:lnTo>
                    <a:lnTo>
                      <a:pt x="21600" y="3572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20" name="Figura"/>
              <p:cNvSpPr/>
              <p:nvPr/>
            </p:nvSpPr>
            <p:spPr>
              <a:xfrm>
                <a:off x="384429" y="2037969"/>
                <a:ext cx="59437" cy="953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0248"/>
                    </a:moveTo>
                    <a:lnTo>
                      <a:pt x="4062" y="0"/>
                    </a:lnTo>
                    <a:lnTo>
                      <a:pt x="0" y="1352"/>
                    </a:lnTo>
                    <a:lnTo>
                      <a:pt x="17538" y="21600"/>
                    </a:lnTo>
                    <a:lnTo>
                      <a:pt x="21600" y="20248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21" name="Figura"/>
              <p:cNvSpPr/>
              <p:nvPr/>
            </p:nvSpPr>
            <p:spPr>
              <a:xfrm>
                <a:off x="450723" y="2160905"/>
                <a:ext cx="59437" cy="95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0221"/>
                    </a:moveTo>
                    <a:lnTo>
                      <a:pt x="4062" y="0"/>
                    </a:lnTo>
                    <a:lnTo>
                      <a:pt x="0" y="1350"/>
                    </a:lnTo>
                    <a:lnTo>
                      <a:pt x="17538" y="21600"/>
                    </a:lnTo>
                    <a:lnTo>
                      <a:pt x="21600" y="20221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22" name="Figura"/>
              <p:cNvSpPr/>
              <p:nvPr/>
            </p:nvSpPr>
            <p:spPr>
              <a:xfrm>
                <a:off x="455803" y="961390"/>
                <a:ext cx="92457" cy="65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3530"/>
                    </a:moveTo>
                    <a:lnTo>
                      <a:pt x="20027" y="0"/>
                    </a:lnTo>
                    <a:lnTo>
                      <a:pt x="0" y="18028"/>
                    </a:lnTo>
                    <a:lnTo>
                      <a:pt x="1602" y="21600"/>
                    </a:lnTo>
                    <a:lnTo>
                      <a:pt x="21600" y="353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23" name="Figura"/>
              <p:cNvSpPr/>
              <p:nvPr/>
            </p:nvSpPr>
            <p:spPr>
              <a:xfrm>
                <a:off x="517017" y="2283841"/>
                <a:ext cx="59437" cy="95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0221"/>
                    </a:moveTo>
                    <a:lnTo>
                      <a:pt x="4062" y="0"/>
                    </a:lnTo>
                    <a:lnTo>
                      <a:pt x="0" y="1379"/>
                    </a:lnTo>
                    <a:lnTo>
                      <a:pt x="17538" y="21600"/>
                    </a:lnTo>
                    <a:lnTo>
                      <a:pt x="21600" y="20221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24" name="Triángulo"/>
              <p:cNvSpPr/>
              <p:nvPr/>
            </p:nvSpPr>
            <p:spPr>
              <a:xfrm>
                <a:off x="545719" y="912241"/>
                <a:ext cx="84710" cy="73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2592"/>
                    </a:lnTo>
                    <a:lnTo>
                      <a:pt x="1042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25" name="Figura"/>
              <p:cNvSpPr/>
              <p:nvPr/>
            </p:nvSpPr>
            <p:spPr>
              <a:xfrm>
                <a:off x="583438" y="2406777"/>
                <a:ext cx="59437" cy="95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0221"/>
                    </a:moveTo>
                    <a:lnTo>
                      <a:pt x="4062" y="0"/>
                    </a:lnTo>
                    <a:lnTo>
                      <a:pt x="0" y="1379"/>
                    </a:lnTo>
                    <a:lnTo>
                      <a:pt x="17538" y="21600"/>
                    </a:lnTo>
                    <a:lnTo>
                      <a:pt x="21600" y="20221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26" name="Figura"/>
              <p:cNvSpPr/>
              <p:nvPr/>
            </p:nvSpPr>
            <p:spPr>
              <a:xfrm>
                <a:off x="649732" y="2529713"/>
                <a:ext cx="59437" cy="95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0221"/>
                    </a:moveTo>
                    <a:lnTo>
                      <a:pt x="4062" y="0"/>
                    </a:lnTo>
                    <a:lnTo>
                      <a:pt x="0" y="1379"/>
                    </a:lnTo>
                    <a:lnTo>
                      <a:pt x="17538" y="21600"/>
                    </a:lnTo>
                    <a:lnTo>
                      <a:pt x="21600" y="20221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3529" name="object 78"/>
          <p:cNvSpPr txBox="1"/>
          <p:nvPr/>
        </p:nvSpPr>
        <p:spPr>
          <a:xfrm>
            <a:off x="7139685" y="375538"/>
            <a:ext cx="21971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pc="-5" sz="1200">
                <a:solidFill>
                  <a:srgbClr val="FFFFFF"/>
                </a:solidFill>
              </a:defRPr>
            </a:pPr>
            <a:r>
              <a:t>REPLIEGUE </a:t>
            </a:r>
            <a:r>
              <a:rPr spc="0"/>
              <a:t>DE </a:t>
            </a:r>
            <a:r>
              <a:t>MANERA </a:t>
            </a:r>
            <a:r>
              <a:rPr spc="-10"/>
              <a:t>ESTRECHA </a:t>
            </a:r>
            <a:r>
              <a:rPr spc="-260"/>
              <a:t> </a:t>
            </a:r>
            <a:r>
              <a:rPr spc="0"/>
              <a:t>Y</a:t>
            </a:r>
            <a:r>
              <a:t> </a:t>
            </a:r>
            <a:r>
              <a:rPr spc="-30"/>
              <a:t>SALTO</a:t>
            </a:r>
            <a:r>
              <a:rPr spc="-15"/>
              <a:t> </a:t>
            </a:r>
            <a:r>
              <a:rPr spc="0"/>
              <a:t>DE </a:t>
            </a:r>
            <a:r>
              <a:t>CERCANO</a:t>
            </a:r>
            <a:r>
              <a:rPr spc="0"/>
              <a:t> A </a:t>
            </a:r>
            <a:r>
              <a:t>POSEEDOR </a:t>
            </a:r>
            <a:r>
              <a:rPr spc="-254"/>
              <a:t> </a:t>
            </a:r>
            <a:r>
              <a:rPr spc="-15"/>
              <a:t>RIVAL </a:t>
            </a:r>
            <a:r>
              <a:t>EN CASO </a:t>
            </a:r>
            <a:r>
              <a:rPr spc="0"/>
              <a:t>DE </a:t>
            </a:r>
            <a:r>
              <a:t>SUPERIORIDAD </a:t>
            </a:r>
            <a:r>
              <a:rPr spc="0"/>
              <a:t> </a:t>
            </a:r>
            <a:r>
              <a:t>NUMÉRICA PROPIA</a:t>
            </a:r>
            <a:r>
              <a:rPr spc="10"/>
              <a:t> </a:t>
            </a:r>
            <a:r>
              <a:t>EN</a:t>
            </a:r>
            <a:r>
              <a:rPr spc="0"/>
              <a:t> </a:t>
            </a:r>
            <a:r>
              <a:t>ZONAS </a:t>
            </a:r>
            <a:r>
              <a:rPr spc="0"/>
              <a:t> </a:t>
            </a:r>
            <a:r>
              <a:rPr spc="-15"/>
              <a:t>AVANZADAS.</a:t>
            </a:r>
          </a:p>
        </p:txBody>
      </p:sp>
      <p:pic>
        <p:nvPicPr>
          <p:cNvPr id="3530" name="Imagen" descr="Imagen"/>
          <p:cNvPicPr>
            <a:picLocks noChangeAspect="1"/>
          </p:cNvPicPr>
          <p:nvPr/>
        </p:nvPicPr>
        <p:blipFill>
          <a:blip r:embed="rId36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3531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7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7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3" name="object 3"/>
          <p:cNvSpPr txBox="1"/>
          <p:nvPr>
            <p:ph type="title"/>
          </p:nvPr>
        </p:nvSpPr>
        <p:spPr>
          <a:xfrm>
            <a:off x="839215" y="1831669"/>
            <a:ext cx="8373111" cy="940436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pc="-500" sz="6000"/>
            </a:pPr>
            <a:r>
              <a:t>TRANSIC</a:t>
            </a:r>
            <a:r>
              <a:rPr spc="-300"/>
              <a:t>IÓN</a:t>
            </a:r>
            <a:r>
              <a:t> </a:t>
            </a:r>
            <a:r>
              <a:rPr spc="-100"/>
              <a:t>OF</a:t>
            </a:r>
            <a:r>
              <a:t>ENSIVA</a:t>
            </a:r>
          </a:p>
        </p:txBody>
      </p:sp>
      <p:pic>
        <p:nvPicPr>
          <p:cNvPr id="3534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3535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0" name="object 2"/>
          <p:cNvGrpSpPr/>
          <p:nvPr/>
        </p:nvGrpSpPr>
        <p:grpSpPr>
          <a:xfrm>
            <a:off x="1830322" y="2924594"/>
            <a:ext cx="327622" cy="419062"/>
            <a:chOff x="0" y="0"/>
            <a:chExt cx="327621" cy="419061"/>
          </a:xfrm>
        </p:grpSpPr>
        <p:pic>
          <p:nvPicPr>
            <p:cNvPr id="3537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907"/>
              <a:ext cx="327622" cy="336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38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2004" y="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39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40" y="41110"/>
              <a:ext cx="225552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541" name="object 6"/>
          <p:cNvSpPr txBox="1"/>
          <p:nvPr/>
        </p:nvSpPr>
        <p:spPr>
          <a:xfrm>
            <a:off x="1960626" y="2963544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grpSp>
        <p:nvGrpSpPr>
          <p:cNvPr id="3545" name="object 7"/>
          <p:cNvGrpSpPr/>
          <p:nvPr/>
        </p:nvGrpSpPr>
        <p:grpSpPr>
          <a:xfrm>
            <a:off x="8807194" y="3384841"/>
            <a:ext cx="327622" cy="336766"/>
            <a:chOff x="0" y="0"/>
            <a:chExt cx="327621" cy="336765"/>
          </a:xfrm>
        </p:grpSpPr>
        <p:pic>
          <p:nvPicPr>
            <p:cNvPr id="3542" name="object 8" descr="object 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27622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43" name="object 9" descr="object 9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0480" y="30416"/>
              <a:ext cx="266751" cy="30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44" name="object 10" descr="object 10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3340" y="15202"/>
              <a:ext cx="225553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546" name="object 11"/>
          <p:cNvSpPr txBox="1"/>
          <p:nvPr/>
        </p:nvSpPr>
        <p:spPr>
          <a:xfrm>
            <a:off x="8937752" y="3455543"/>
            <a:ext cx="742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z="7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grpSp>
        <p:nvGrpSpPr>
          <p:cNvPr id="3626" name="object 12"/>
          <p:cNvGrpSpPr/>
          <p:nvPr/>
        </p:nvGrpSpPr>
        <p:grpSpPr>
          <a:xfrm>
            <a:off x="2846832" y="789469"/>
            <a:ext cx="3634741" cy="4724363"/>
            <a:chOff x="0" y="0"/>
            <a:chExt cx="3634740" cy="4724361"/>
          </a:xfrm>
        </p:grpSpPr>
        <p:pic>
          <p:nvPicPr>
            <p:cNvPr id="3547" name="object 13" descr="object 1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275539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48" name="object 14" descr="object 14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3527" y="2788881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49" name="object 15" descr="object 15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5908" y="2781261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50" name="object 16" descr="object 16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55192" y="4453051"/>
              <a:ext cx="190424" cy="2042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51" name="object 17" descr="object 17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81099" y="4478998"/>
              <a:ext cx="88393" cy="1021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52" name="object 18" descr="object 18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208275" y="12344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53" name="object 19" descr="object 19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241804" y="156933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54" name="object 20" descr="object 20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234184" y="149313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55" name="object 21" descr="object 21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32916" y="2430779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56" name="object 22" descr="object 22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266443" y="2464270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57" name="object 23" descr="object 23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258823" y="2456649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58" name="object 24" descr="object 24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892808" y="325059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59" name="object 25" descr="object 25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926336" y="3284181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60" name="object 26" descr="object 26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918716" y="3276562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61" name="object 27" descr="object 27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41959" y="3555491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62" name="object 28" descr="object 28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75487" y="3588981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63" name="object 29" descr="object 29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67868" y="3581362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64" name="object 30" descr="object 30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79348" y="438597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65" name="object 31" descr="object 31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12875" y="4419562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66" name="object 32" descr="object 32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05255" y="4411942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67" name="object 33" descr="object 3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6115" y="156057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68" name="object 34" descr="object 34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99643" y="1594065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69" name="object 35" descr="object 35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92024" y="1586445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70" name="object 36" descr="object 36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441704" y="153619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71" name="object 37" descr="object 37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475231" y="1569681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72" name="object 38" descr="object 38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467611" y="1562061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73" name="object 39" descr="object 39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000755" y="2209698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74" name="object 40" descr="object 40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034284" y="2243289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75" name="object 41" descr="object 41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026663" y="2235670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76" name="object 42" descr="object 42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189731" y="131368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77" name="object 43" descr="object 43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223260" y="1347178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78" name="object 44" descr="object 44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215640" y="1339557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79" name="object 45" descr="object 45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189731" y="275539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80" name="object 46" descr="object 46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223260" y="2788881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81" name="object 47" descr="object 47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215640" y="2781261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82" name="object 48" descr="object 48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889504" y="4003547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83" name="object 49" descr="object 49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923031" y="4037038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84" name="object 50" descr="object 50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915411" y="4029418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85" name="object 51" descr="object 51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89175" y="131368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86" name="object 52" descr="object 52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822704" y="1347178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87" name="object 53" descr="object 53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815084" y="1339557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88" name="object 54" descr="object 54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789175" y="2878734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89" name="object 55" descr="object 55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822704" y="2912325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90" name="object 56" descr="object 56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815084" y="2904705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91" name="object 57" descr="object 57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56131" y="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92" name="object 58" descr="object 58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89660" y="33489"/>
              <a:ext cx="208788" cy="2194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93" name="object 59" descr="object 59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82040" y="25869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94" name="object 60" descr="object 60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69747" y="217617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95" name="object 61" descr="object 61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03275" y="2209761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96" name="object 62" descr="object 62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95656" y="2202142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97" name="object 63" descr="object 6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311908" y="206959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98" name="object 64" descr="object 64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345436" y="2103081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99" name="object 65" descr="object 65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337816" y="2095461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00" name="object 66" descr="object 66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88136" y="388772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01" name="object 67" descr="object 67"/>
            <p:cNvPicPr>
              <a:picLocks noChangeAspect="1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121663" y="3921213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02" name="object 68" descr="object 68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14043" y="3913594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03" name="object 69" descr="object 69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641092" y="83820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04" name="object 70" descr="object 70"/>
            <p:cNvPicPr>
              <a:picLocks noChangeAspect="1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674619" y="871689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05" name="object 71" descr="object 71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666999" y="864070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06" name="object 72" descr="object 72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849879" y="309981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07" name="object 73" descr="object 73"/>
            <p:cNvPicPr>
              <a:picLocks noChangeAspect="1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883408" y="3133305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08" name="object 74" descr="object 74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875787" y="3125686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625" name="object 75"/>
            <p:cNvGrpSpPr/>
            <p:nvPr/>
          </p:nvGrpSpPr>
          <p:grpSpPr>
            <a:xfrm>
              <a:off x="1259585" y="3346665"/>
              <a:ext cx="2375156" cy="1225551"/>
              <a:chOff x="0" y="0"/>
              <a:chExt cx="2375154" cy="1225550"/>
            </a:xfrm>
          </p:grpSpPr>
          <p:sp>
            <p:nvSpPr>
              <p:cNvPr id="3609" name="Figura"/>
              <p:cNvSpPr/>
              <p:nvPr/>
            </p:nvSpPr>
            <p:spPr>
              <a:xfrm>
                <a:off x="1905" y="1207262"/>
                <a:ext cx="102236" cy="182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5000"/>
                    </a:moveTo>
                    <a:lnTo>
                      <a:pt x="21439" y="0"/>
                    </a:lnTo>
                    <a:lnTo>
                      <a:pt x="0" y="6600"/>
                    </a:lnTo>
                    <a:lnTo>
                      <a:pt x="161" y="21600"/>
                    </a:lnTo>
                    <a:lnTo>
                      <a:pt x="21600" y="1500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610" name="Figura"/>
              <p:cNvSpPr/>
              <p:nvPr/>
            </p:nvSpPr>
            <p:spPr>
              <a:xfrm>
                <a:off x="141478" y="1199769"/>
                <a:ext cx="102109" cy="18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4954"/>
                    </a:moveTo>
                    <a:lnTo>
                      <a:pt x="21439" y="0"/>
                    </a:lnTo>
                    <a:lnTo>
                      <a:pt x="0" y="6495"/>
                    </a:lnTo>
                    <a:lnTo>
                      <a:pt x="134" y="21600"/>
                    </a:lnTo>
                    <a:lnTo>
                      <a:pt x="21600" y="14954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611" name="Figura"/>
              <p:cNvSpPr/>
              <p:nvPr/>
            </p:nvSpPr>
            <p:spPr>
              <a:xfrm>
                <a:off x="280924" y="1192149"/>
                <a:ext cx="102109" cy="18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4954"/>
                    </a:moveTo>
                    <a:lnTo>
                      <a:pt x="21466" y="0"/>
                    </a:lnTo>
                    <a:lnTo>
                      <a:pt x="0" y="6495"/>
                    </a:lnTo>
                    <a:lnTo>
                      <a:pt x="134" y="21600"/>
                    </a:lnTo>
                    <a:lnTo>
                      <a:pt x="21600" y="14954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612" name="Figura"/>
              <p:cNvSpPr/>
              <p:nvPr/>
            </p:nvSpPr>
            <p:spPr>
              <a:xfrm>
                <a:off x="420370" y="1184529"/>
                <a:ext cx="102236" cy="18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5105"/>
                    </a:moveTo>
                    <a:lnTo>
                      <a:pt x="21439" y="0"/>
                    </a:lnTo>
                    <a:lnTo>
                      <a:pt x="0" y="6495"/>
                    </a:lnTo>
                    <a:lnTo>
                      <a:pt x="161" y="21600"/>
                    </a:lnTo>
                    <a:lnTo>
                      <a:pt x="21600" y="15105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613" name="Figura"/>
              <p:cNvSpPr/>
              <p:nvPr/>
            </p:nvSpPr>
            <p:spPr>
              <a:xfrm>
                <a:off x="559943" y="1176909"/>
                <a:ext cx="102109" cy="18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5105"/>
                    </a:moveTo>
                    <a:lnTo>
                      <a:pt x="21466" y="0"/>
                    </a:lnTo>
                    <a:lnTo>
                      <a:pt x="0" y="6495"/>
                    </a:lnTo>
                    <a:lnTo>
                      <a:pt x="134" y="21600"/>
                    </a:lnTo>
                    <a:lnTo>
                      <a:pt x="21600" y="15105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614" name="Figura"/>
              <p:cNvSpPr/>
              <p:nvPr/>
            </p:nvSpPr>
            <p:spPr>
              <a:xfrm>
                <a:off x="699389" y="1169289"/>
                <a:ext cx="102109" cy="18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5105"/>
                    </a:moveTo>
                    <a:lnTo>
                      <a:pt x="21466" y="0"/>
                    </a:lnTo>
                    <a:lnTo>
                      <a:pt x="0" y="6495"/>
                    </a:lnTo>
                    <a:lnTo>
                      <a:pt x="161" y="21600"/>
                    </a:lnTo>
                    <a:lnTo>
                      <a:pt x="21600" y="15105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615" name="Figura"/>
              <p:cNvSpPr/>
              <p:nvPr/>
            </p:nvSpPr>
            <p:spPr>
              <a:xfrm>
                <a:off x="838835" y="1161669"/>
                <a:ext cx="102236" cy="18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5105"/>
                    </a:moveTo>
                    <a:lnTo>
                      <a:pt x="21439" y="0"/>
                    </a:lnTo>
                    <a:lnTo>
                      <a:pt x="0" y="6495"/>
                    </a:lnTo>
                    <a:lnTo>
                      <a:pt x="161" y="21600"/>
                    </a:lnTo>
                    <a:lnTo>
                      <a:pt x="21600" y="15105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616" name="Figura"/>
              <p:cNvSpPr/>
              <p:nvPr/>
            </p:nvSpPr>
            <p:spPr>
              <a:xfrm>
                <a:off x="978408" y="1154049"/>
                <a:ext cx="102109" cy="18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5105"/>
                    </a:moveTo>
                    <a:lnTo>
                      <a:pt x="21466" y="0"/>
                    </a:lnTo>
                    <a:lnTo>
                      <a:pt x="0" y="6646"/>
                    </a:lnTo>
                    <a:lnTo>
                      <a:pt x="134" y="21600"/>
                    </a:lnTo>
                    <a:lnTo>
                      <a:pt x="21600" y="15105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617" name="Figura"/>
              <p:cNvSpPr/>
              <p:nvPr/>
            </p:nvSpPr>
            <p:spPr>
              <a:xfrm>
                <a:off x="1117854" y="1146429"/>
                <a:ext cx="102109" cy="18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5105"/>
                    </a:moveTo>
                    <a:lnTo>
                      <a:pt x="21466" y="0"/>
                    </a:lnTo>
                    <a:lnTo>
                      <a:pt x="0" y="6646"/>
                    </a:lnTo>
                    <a:lnTo>
                      <a:pt x="161" y="21600"/>
                    </a:lnTo>
                    <a:lnTo>
                      <a:pt x="21600" y="15105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618" name="Figura"/>
              <p:cNvSpPr/>
              <p:nvPr/>
            </p:nvSpPr>
            <p:spPr>
              <a:xfrm>
                <a:off x="1257427" y="1138809"/>
                <a:ext cx="102109" cy="182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5000"/>
                    </a:moveTo>
                    <a:lnTo>
                      <a:pt x="21439" y="0"/>
                    </a:lnTo>
                    <a:lnTo>
                      <a:pt x="0" y="6600"/>
                    </a:lnTo>
                    <a:lnTo>
                      <a:pt x="134" y="21600"/>
                    </a:lnTo>
                    <a:lnTo>
                      <a:pt x="21600" y="1500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619" name="Triángulo"/>
              <p:cNvSpPr/>
              <p:nvPr/>
            </p:nvSpPr>
            <p:spPr>
              <a:xfrm>
                <a:off x="1376553" y="1106043"/>
                <a:ext cx="78106" cy="76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9628"/>
                    </a:moveTo>
                    <a:lnTo>
                      <a:pt x="0" y="0"/>
                    </a:lnTo>
                    <a:lnTo>
                      <a:pt x="1124" y="21600"/>
                    </a:lnTo>
                    <a:lnTo>
                      <a:pt x="21600" y="9628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620" name="Figura"/>
              <p:cNvSpPr/>
              <p:nvPr/>
            </p:nvSpPr>
            <p:spPr>
              <a:xfrm>
                <a:off x="1813941" y="0"/>
                <a:ext cx="100712" cy="42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5447"/>
                    </a:moveTo>
                    <a:lnTo>
                      <a:pt x="817" y="0"/>
                    </a:lnTo>
                    <a:lnTo>
                      <a:pt x="0" y="6153"/>
                    </a:lnTo>
                    <a:lnTo>
                      <a:pt x="20783" y="21600"/>
                    </a:lnTo>
                    <a:lnTo>
                      <a:pt x="21600" y="15447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621" name="Figura"/>
              <p:cNvSpPr/>
              <p:nvPr/>
            </p:nvSpPr>
            <p:spPr>
              <a:xfrm>
                <a:off x="1947164" y="42164"/>
                <a:ext cx="100712" cy="426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5493"/>
                    </a:moveTo>
                    <a:lnTo>
                      <a:pt x="817" y="0"/>
                    </a:lnTo>
                    <a:lnTo>
                      <a:pt x="0" y="6107"/>
                    </a:lnTo>
                    <a:lnTo>
                      <a:pt x="20783" y="21600"/>
                    </a:lnTo>
                    <a:lnTo>
                      <a:pt x="21600" y="15493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622" name="Figura"/>
              <p:cNvSpPr/>
              <p:nvPr/>
            </p:nvSpPr>
            <p:spPr>
              <a:xfrm>
                <a:off x="2080387" y="84201"/>
                <a:ext cx="100712" cy="42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5447"/>
                    </a:moveTo>
                    <a:lnTo>
                      <a:pt x="817" y="0"/>
                    </a:lnTo>
                    <a:lnTo>
                      <a:pt x="0" y="6153"/>
                    </a:lnTo>
                    <a:lnTo>
                      <a:pt x="20756" y="21600"/>
                    </a:lnTo>
                    <a:lnTo>
                      <a:pt x="21600" y="15447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623" name="Figura"/>
              <p:cNvSpPr/>
              <p:nvPr/>
            </p:nvSpPr>
            <p:spPr>
              <a:xfrm>
                <a:off x="0" y="251968"/>
                <a:ext cx="2321815" cy="8939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09"/>
                    </a:moveTo>
                    <a:lnTo>
                      <a:pt x="20812" y="0"/>
                    </a:lnTo>
                    <a:lnTo>
                      <a:pt x="20916" y="717"/>
                    </a:lnTo>
                    <a:lnTo>
                      <a:pt x="0" y="21312"/>
                    </a:lnTo>
                    <a:lnTo>
                      <a:pt x="43" y="21600"/>
                    </a:lnTo>
                    <a:lnTo>
                      <a:pt x="20958" y="1005"/>
                    </a:lnTo>
                    <a:lnTo>
                      <a:pt x="21062" y="1721"/>
                    </a:lnTo>
                    <a:lnTo>
                      <a:pt x="21458" y="608"/>
                    </a:lnTo>
                    <a:lnTo>
                      <a:pt x="21600" y="209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624" name="Figura"/>
              <p:cNvSpPr/>
              <p:nvPr/>
            </p:nvSpPr>
            <p:spPr>
              <a:xfrm>
                <a:off x="2213483" y="123571"/>
                <a:ext cx="161672" cy="72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7635"/>
                    </a:moveTo>
                    <a:lnTo>
                      <a:pt x="19689" y="13519"/>
                    </a:lnTo>
                    <a:lnTo>
                      <a:pt x="13422" y="0"/>
                    </a:lnTo>
                    <a:lnTo>
                      <a:pt x="12140" y="9006"/>
                    </a:lnTo>
                    <a:lnTo>
                      <a:pt x="526" y="831"/>
                    </a:lnTo>
                    <a:lnTo>
                      <a:pt x="0" y="4418"/>
                    </a:lnTo>
                    <a:lnTo>
                      <a:pt x="11630" y="12597"/>
                    </a:lnTo>
                    <a:lnTo>
                      <a:pt x="10350" y="21600"/>
                    </a:lnTo>
                    <a:lnTo>
                      <a:pt x="21600" y="17635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3627" name="object 77"/>
          <p:cNvSpPr txBox="1"/>
          <p:nvPr/>
        </p:nvSpPr>
        <p:spPr>
          <a:xfrm>
            <a:off x="7139685" y="375538"/>
            <a:ext cx="205105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pc="-5" sz="1200">
                <a:solidFill>
                  <a:srgbClr val="FFFFFF"/>
                </a:solidFill>
              </a:defRPr>
            </a:pPr>
            <a:r>
              <a:t>VERTICALIDAD</a:t>
            </a:r>
            <a:r>
              <a:rPr spc="-45"/>
              <a:t> </a:t>
            </a:r>
            <a:r>
              <a:t>TRAS</a:t>
            </a:r>
            <a:r>
              <a:rPr spc="-30"/>
              <a:t> </a:t>
            </a:r>
            <a:r>
              <a:t>RECUPERAR </a:t>
            </a:r>
            <a:r>
              <a:rPr spc="-254"/>
              <a:t> </a:t>
            </a:r>
            <a:r>
              <a:t>SIN</a:t>
            </a:r>
            <a:r>
              <a:rPr spc="-20"/>
              <a:t> </a:t>
            </a:r>
            <a:r>
              <a:t>PRESIÓN</a:t>
            </a:r>
            <a:r>
              <a:rPr spc="0"/>
              <a:t> </a:t>
            </a:r>
            <a:r>
              <a:t>(CONDUCCIÓN</a:t>
            </a:r>
            <a:r>
              <a:rPr spc="5"/>
              <a:t> </a:t>
            </a:r>
            <a:r>
              <a:rPr spc="0"/>
              <a:t>O </a:t>
            </a:r>
            <a:r>
              <a:rPr spc="5"/>
              <a:t> </a:t>
            </a:r>
            <a:r>
              <a:rPr spc="-20"/>
              <a:t>PASE</a:t>
            </a:r>
            <a:r>
              <a:rPr spc="0"/>
              <a:t> </a:t>
            </a:r>
            <a:r>
              <a:rPr spc="-10"/>
              <a:t>LARGO).</a:t>
            </a:r>
          </a:p>
        </p:txBody>
      </p:sp>
      <p:pic>
        <p:nvPicPr>
          <p:cNvPr id="3628" name="Imagen" descr="Imagen"/>
          <p:cNvPicPr>
            <a:picLocks noChangeAspect="1"/>
          </p:cNvPicPr>
          <p:nvPr/>
        </p:nvPicPr>
        <p:blipFill>
          <a:blip r:embed="rId34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3629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5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5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4" name="object 2"/>
          <p:cNvGrpSpPr/>
          <p:nvPr/>
        </p:nvGrpSpPr>
        <p:grpSpPr>
          <a:xfrm>
            <a:off x="1830322" y="2924594"/>
            <a:ext cx="327622" cy="419062"/>
            <a:chOff x="0" y="0"/>
            <a:chExt cx="327621" cy="419061"/>
          </a:xfrm>
        </p:grpSpPr>
        <p:pic>
          <p:nvPicPr>
            <p:cNvPr id="3631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907"/>
              <a:ext cx="327622" cy="336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32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2004" y="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33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40" y="41110"/>
              <a:ext cx="225552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635" name="object 6"/>
          <p:cNvSpPr txBox="1"/>
          <p:nvPr/>
        </p:nvSpPr>
        <p:spPr>
          <a:xfrm>
            <a:off x="1960626" y="2963544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grpSp>
        <p:nvGrpSpPr>
          <p:cNvPr id="3639" name="object 7"/>
          <p:cNvGrpSpPr/>
          <p:nvPr/>
        </p:nvGrpSpPr>
        <p:grpSpPr>
          <a:xfrm>
            <a:off x="8807194" y="3384841"/>
            <a:ext cx="327622" cy="336766"/>
            <a:chOff x="0" y="0"/>
            <a:chExt cx="327621" cy="336765"/>
          </a:xfrm>
        </p:grpSpPr>
        <p:pic>
          <p:nvPicPr>
            <p:cNvPr id="3636" name="object 8" descr="object 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27622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37" name="object 9" descr="object 9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0480" y="30416"/>
              <a:ext cx="266751" cy="30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38" name="object 10" descr="object 10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3340" y="15202"/>
              <a:ext cx="225553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640" name="object 11"/>
          <p:cNvSpPr txBox="1"/>
          <p:nvPr/>
        </p:nvSpPr>
        <p:spPr>
          <a:xfrm>
            <a:off x="8937752" y="3455543"/>
            <a:ext cx="742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z="7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grpSp>
        <p:nvGrpSpPr>
          <p:cNvPr id="3714" name="object 12"/>
          <p:cNvGrpSpPr/>
          <p:nvPr/>
        </p:nvGrpSpPr>
        <p:grpSpPr>
          <a:xfrm>
            <a:off x="2846832" y="789469"/>
            <a:ext cx="3634741" cy="4963591"/>
            <a:chOff x="0" y="0"/>
            <a:chExt cx="3634740" cy="4963590"/>
          </a:xfrm>
        </p:grpSpPr>
        <p:pic>
          <p:nvPicPr>
            <p:cNvPr id="3641" name="object 13" descr="object 1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275539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42" name="object 14" descr="object 14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3527" y="2788881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43" name="object 15" descr="object 15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5908" y="2781261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44" name="object 16" descr="object 16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911096" y="3142411"/>
              <a:ext cx="190424" cy="2042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45" name="object 17" descr="object 17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937004" y="3168358"/>
              <a:ext cx="88393" cy="1021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46" name="object 18" descr="object 18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208275" y="12344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47" name="object 19" descr="object 19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241804" y="156933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48" name="object 20" descr="object 20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234184" y="149313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49" name="object 21" descr="object 21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62684" y="80162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50" name="object 22" descr="object 22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696211" y="835114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51" name="object 23" descr="object 23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688592" y="827493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52" name="object 24" descr="object 24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031492" y="3076854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53" name="object 25" descr="object 25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065019" y="3110446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54" name="object 26"/>
            <p:cNvSpPr/>
            <p:nvPr/>
          </p:nvSpPr>
          <p:spPr>
            <a:xfrm>
              <a:off x="2065019" y="3110446"/>
              <a:ext cx="208789" cy="220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9"/>
                  </a:lnTo>
                  <a:lnTo>
                    <a:pt x="3163" y="3165"/>
                  </a:lnTo>
                  <a:lnTo>
                    <a:pt x="6596" y="850"/>
                  </a:lnTo>
                  <a:lnTo>
                    <a:pt x="10800" y="0"/>
                  </a:lnTo>
                  <a:lnTo>
                    <a:pt x="15004" y="850"/>
                  </a:lnTo>
                  <a:lnTo>
                    <a:pt x="18437" y="3165"/>
                  </a:lnTo>
                  <a:lnTo>
                    <a:pt x="20751" y="6599"/>
                  </a:lnTo>
                  <a:lnTo>
                    <a:pt x="21600" y="10800"/>
                  </a:lnTo>
                  <a:lnTo>
                    <a:pt x="20751" y="15001"/>
                  </a:lnTo>
                  <a:lnTo>
                    <a:pt x="18437" y="18434"/>
                  </a:lnTo>
                  <a:lnTo>
                    <a:pt x="15004" y="20750"/>
                  </a:lnTo>
                  <a:lnTo>
                    <a:pt x="10800" y="21600"/>
                  </a:lnTo>
                  <a:lnTo>
                    <a:pt x="6596" y="20750"/>
                  </a:lnTo>
                  <a:lnTo>
                    <a:pt x="3163" y="18434"/>
                  </a:lnTo>
                  <a:lnTo>
                    <a:pt x="849" y="15001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3655" name="object 27" descr="object 27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41959" y="3555491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56" name="object 28" descr="object 28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75487" y="3588981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57" name="object 29" descr="object 29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67868" y="3581362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58" name="object 30" descr="object 30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022348" y="4626825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59" name="object 31" descr="object 31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055875" y="4660353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60" name="object 32" descr="object 32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048255" y="4652733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61" name="object 33" descr="object 3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6115" y="156057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62" name="object 34" descr="object 34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99643" y="1594065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63" name="object 35" descr="object 35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92024" y="1586445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64" name="object 36" descr="object 36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849879" y="177546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65" name="object 37" descr="object 37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883408" y="1808949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66" name="object 38" descr="object 38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875787" y="1801330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67" name="object 39" descr="object 39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423416" y="210759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68" name="object 40" descr="object 40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456943" y="2141181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69" name="object 41" descr="object 41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449323" y="2133561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70" name="object 42" descr="object 42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189731" y="131368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71" name="object 43" descr="object 43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223260" y="1347178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72" name="object 44" descr="object 44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215640" y="1339557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73" name="object 45" descr="object 45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189731" y="275539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74" name="object 46" descr="object 46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223260" y="2788881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75" name="object 47" descr="object 47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215640" y="2781261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76" name="object 48" descr="object 48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208275" y="3384702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77" name="object 49" descr="object 49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241804" y="3418294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78" name="object 50" descr="object 50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234184" y="3410674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79" name="object 51" descr="object 51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89175" y="131368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80" name="object 52" descr="object 52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822704" y="1347178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81" name="object 53" descr="object 53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815084" y="1339557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82" name="object 54" descr="object 54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789175" y="2878734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83" name="object 55" descr="object 55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822704" y="2912325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84" name="object 56"/>
            <p:cNvSpPr/>
            <p:nvPr/>
          </p:nvSpPr>
          <p:spPr>
            <a:xfrm>
              <a:off x="1822704" y="2912325"/>
              <a:ext cx="208789" cy="220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9"/>
                  </a:lnTo>
                  <a:lnTo>
                    <a:pt x="3163" y="3165"/>
                  </a:lnTo>
                  <a:lnTo>
                    <a:pt x="6596" y="850"/>
                  </a:lnTo>
                  <a:lnTo>
                    <a:pt x="10800" y="0"/>
                  </a:lnTo>
                  <a:lnTo>
                    <a:pt x="15004" y="850"/>
                  </a:lnTo>
                  <a:lnTo>
                    <a:pt x="18437" y="3165"/>
                  </a:lnTo>
                  <a:lnTo>
                    <a:pt x="20751" y="6599"/>
                  </a:lnTo>
                  <a:lnTo>
                    <a:pt x="21600" y="10800"/>
                  </a:lnTo>
                  <a:lnTo>
                    <a:pt x="20751" y="15001"/>
                  </a:lnTo>
                  <a:lnTo>
                    <a:pt x="18437" y="18434"/>
                  </a:lnTo>
                  <a:lnTo>
                    <a:pt x="15004" y="20750"/>
                  </a:lnTo>
                  <a:lnTo>
                    <a:pt x="10800" y="21600"/>
                  </a:lnTo>
                  <a:lnTo>
                    <a:pt x="6596" y="20750"/>
                  </a:lnTo>
                  <a:lnTo>
                    <a:pt x="3163" y="18434"/>
                  </a:lnTo>
                  <a:lnTo>
                    <a:pt x="849" y="15001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3685" name="object 57" descr="object 57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56131" y="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86" name="object 58" descr="object 58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89660" y="33489"/>
              <a:ext cx="208788" cy="2194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87" name="object 59" descr="object 59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82040" y="25869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88" name="object 60" descr="object 60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69747" y="217617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89" name="object 61" descr="object 61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03275" y="2209761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90" name="object 62" descr="object 62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95656" y="2202142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91" name="object 63" descr="object 6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311908" y="206959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92" name="object 64" descr="object 64"/>
            <p:cNvPicPr>
              <a:picLocks noChangeAspect="1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345436" y="2103081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93" name="object 65" descr="object 65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337816" y="2095461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94" name="object 66" descr="object 66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24711" y="4014215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95" name="object 67" descr="object 67"/>
            <p:cNvPicPr>
              <a:picLocks noChangeAspect="1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158240" y="4047706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96" name="object 68" descr="object 68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50619" y="4040086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97" name="object 69" descr="object 69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641092" y="83820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98" name="object 70" descr="object 70"/>
            <p:cNvPicPr>
              <a:picLocks noChangeAspect="1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674619" y="871689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99" name="object 71" descr="object 71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666999" y="864070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00" name="object 72" descr="object 72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849879" y="309981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01" name="object 73" descr="object 73"/>
            <p:cNvPicPr>
              <a:picLocks noChangeAspect="1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883408" y="3133305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02" name="object 74" descr="object 74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875787" y="3125686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708" name="object 75"/>
            <p:cNvGrpSpPr/>
            <p:nvPr/>
          </p:nvGrpSpPr>
          <p:grpSpPr>
            <a:xfrm>
              <a:off x="684275" y="3240112"/>
              <a:ext cx="2950466" cy="458726"/>
              <a:chOff x="0" y="0"/>
              <a:chExt cx="2950464" cy="458725"/>
            </a:xfrm>
          </p:grpSpPr>
          <p:sp>
            <p:nvSpPr>
              <p:cNvPr id="3703" name="Figura"/>
              <p:cNvSpPr/>
              <p:nvPr/>
            </p:nvSpPr>
            <p:spPr>
              <a:xfrm>
                <a:off x="0" y="0"/>
                <a:ext cx="1262508" cy="458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562"/>
                    </a:moveTo>
                    <a:lnTo>
                      <a:pt x="21526" y="0"/>
                    </a:lnTo>
                    <a:lnTo>
                      <a:pt x="1194" y="19621"/>
                    </a:lnTo>
                    <a:lnTo>
                      <a:pt x="1015" y="18209"/>
                    </a:lnTo>
                    <a:lnTo>
                      <a:pt x="0" y="21092"/>
                    </a:lnTo>
                    <a:lnTo>
                      <a:pt x="1445" y="21600"/>
                    </a:lnTo>
                    <a:lnTo>
                      <a:pt x="1291" y="20386"/>
                    </a:lnTo>
                    <a:lnTo>
                      <a:pt x="1266" y="20188"/>
                    </a:lnTo>
                    <a:lnTo>
                      <a:pt x="21600" y="562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04" name="Figura"/>
              <p:cNvSpPr/>
              <p:nvPr/>
            </p:nvSpPr>
            <p:spPr>
              <a:xfrm>
                <a:off x="2389251" y="106553"/>
                <a:ext cx="100712" cy="42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5447"/>
                    </a:moveTo>
                    <a:lnTo>
                      <a:pt x="817" y="0"/>
                    </a:lnTo>
                    <a:lnTo>
                      <a:pt x="0" y="6153"/>
                    </a:lnTo>
                    <a:lnTo>
                      <a:pt x="20783" y="21600"/>
                    </a:lnTo>
                    <a:lnTo>
                      <a:pt x="21600" y="15447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05" name="Figura"/>
              <p:cNvSpPr/>
              <p:nvPr/>
            </p:nvSpPr>
            <p:spPr>
              <a:xfrm>
                <a:off x="2522474" y="148717"/>
                <a:ext cx="100712" cy="426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5493"/>
                    </a:moveTo>
                    <a:lnTo>
                      <a:pt x="817" y="0"/>
                    </a:lnTo>
                    <a:lnTo>
                      <a:pt x="0" y="6107"/>
                    </a:lnTo>
                    <a:lnTo>
                      <a:pt x="20783" y="21600"/>
                    </a:lnTo>
                    <a:lnTo>
                      <a:pt x="21600" y="15493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06" name="Figura"/>
              <p:cNvSpPr/>
              <p:nvPr/>
            </p:nvSpPr>
            <p:spPr>
              <a:xfrm>
                <a:off x="2655697" y="190754"/>
                <a:ext cx="100712" cy="42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5447"/>
                    </a:moveTo>
                    <a:lnTo>
                      <a:pt x="817" y="0"/>
                    </a:lnTo>
                    <a:lnTo>
                      <a:pt x="0" y="6153"/>
                    </a:lnTo>
                    <a:lnTo>
                      <a:pt x="20756" y="21600"/>
                    </a:lnTo>
                    <a:lnTo>
                      <a:pt x="21600" y="15447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07" name="Figura"/>
              <p:cNvSpPr/>
              <p:nvPr/>
            </p:nvSpPr>
            <p:spPr>
              <a:xfrm>
                <a:off x="2788793" y="230124"/>
                <a:ext cx="161672" cy="72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7635"/>
                    </a:moveTo>
                    <a:lnTo>
                      <a:pt x="19689" y="13519"/>
                    </a:lnTo>
                    <a:lnTo>
                      <a:pt x="13422" y="0"/>
                    </a:lnTo>
                    <a:lnTo>
                      <a:pt x="12140" y="9006"/>
                    </a:lnTo>
                    <a:lnTo>
                      <a:pt x="526" y="831"/>
                    </a:lnTo>
                    <a:lnTo>
                      <a:pt x="0" y="4418"/>
                    </a:lnTo>
                    <a:lnTo>
                      <a:pt x="11630" y="12597"/>
                    </a:lnTo>
                    <a:lnTo>
                      <a:pt x="10350" y="21600"/>
                    </a:lnTo>
                    <a:lnTo>
                      <a:pt x="21600" y="17635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713" name="object 76"/>
            <p:cNvGrpSpPr/>
            <p:nvPr/>
          </p:nvGrpSpPr>
          <p:grpSpPr>
            <a:xfrm>
              <a:off x="683894" y="3582505"/>
              <a:ext cx="2950845" cy="200280"/>
              <a:chOff x="0" y="0"/>
              <a:chExt cx="2950844" cy="200279"/>
            </a:xfrm>
          </p:grpSpPr>
          <p:sp>
            <p:nvSpPr>
              <p:cNvPr id="3709" name="Figura"/>
              <p:cNvSpPr/>
              <p:nvPr/>
            </p:nvSpPr>
            <p:spPr>
              <a:xfrm>
                <a:off x="0" y="31673"/>
                <a:ext cx="2875111" cy="168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595" y="0"/>
                    </a:moveTo>
                    <a:lnTo>
                      <a:pt x="0" y="19973"/>
                    </a:lnTo>
                    <a:lnTo>
                      <a:pt x="6" y="21600"/>
                    </a:lnTo>
                    <a:lnTo>
                      <a:pt x="21600" y="1627"/>
                    </a:lnTo>
                    <a:lnTo>
                      <a:pt x="2159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10" name="Figura"/>
              <p:cNvSpPr/>
              <p:nvPr/>
            </p:nvSpPr>
            <p:spPr>
              <a:xfrm>
                <a:off x="2875110" y="30986"/>
                <a:ext cx="75736" cy="45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681" y="0"/>
                    </a:moveTo>
                    <a:lnTo>
                      <a:pt x="3417" y="0"/>
                    </a:lnTo>
                    <a:lnTo>
                      <a:pt x="3598" y="6084"/>
                    </a:lnTo>
                    <a:lnTo>
                      <a:pt x="0" y="6413"/>
                    </a:lnTo>
                    <a:lnTo>
                      <a:pt x="483" y="21600"/>
                    </a:lnTo>
                    <a:lnTo>
                      <a:pt x="21600" y="1399"/>
                    </a:lnTo>
                    <a:lnTo>
                      <a:pt x="19681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11" name="Figura"/>
              <p:cNvSpPr/>
              <p:nvPr/>
            </p:nvSpPr>
            <p:spPr>
              <a:xfrm>
                <a:off x="2874432" y="30986"/>
                <a:ext cx="13295" cy="13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68" y="0"/>
                    </a:moveTo>
                    <a:lnTo>
                      <a:pt x="0" y="1109"/>
                    </a:lnTo>
                    <a:lnTo>
                      <a:pt x="1102" y="21600"/>
                    </a:lnTo>
                    <a:lnTo>
                      <a:pt x="21600" y="20495"/>
                    </a:lnTo>
                    <a:lnTo>
                      <a:pt x="2056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12" name="Figura"/>
              <p:cNvSpPr/>
              <p:nvPr/>
            </p:nvSpPr>
            <p:spPr>
              <a:xfrm>
                <a:off x="2872740" y="0"/>
                <a:ext cx="71377" cy="31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512" y="21600"/>
                    </a:lnTo>
                    <a:lnTo>
                      <a:pt x="4343" y="21132"/>
                    </a:lnTo>
                    <a:lnTo>
                      <a:pt x="21600" y="211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3715" name="object 78"/>
          <p:cNvSpPr txBox="1"/>
          <p:nvPr/>
        </p:nvSpPr>
        <p:spPr>
          <a:xfrm>
            <a:off x="7139685" y="375539"/>
            <a:ext cx="2065021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pc="-5" sz="1200">
                <a:solidFill>
                  <a:srgbClr val="FFFFFF"/>
                </a:solidFill>
              </a:defRPr>
            </a:pPr>
            <a:r>
              <a:t>ASEGURAR</a:t>
            </a:r>
            <a:r>
              <a:rPr spc="15"/>
              <a:t> </a:t>
            </a:r>
            <a:r>
              <a:t>POSESIÓN </a:t>
            </a:r>
            <a:r>
              <a:rPr spc="-10"/>
              <a:t>CON </a:t>
            </a:r>
            <a:r>
              <a:t> JUGADOR</a:t>
            </a:r>
            <a:r>
              <a:rPr spc="10"/>
              <a:t> </a:t>
            </a:r>
            <a:r>
              <a:t>CERCANO</a:t>
            </a:r>
            <a:r>
              <a:rPr spc="0"/>
              <a:t> </a:t>
            </a:r>
            <a:r>
              <a:t>EN</a:t>
            </a:r>
            <a:r>
              <a:rPr spc="-15"/>
              <a:t> </a:t>
            </a:r>
            <a:r>
              <a:t>CASO</a:t>
            </a:r>
            <a:r>
              <a:rPr spc="5"/>
              <a:t> </a:t>
            </a:r>
            <a:r>
              <a:rPr spc="0"/>
              <a:t>DE </a:t>
            </a:r>
            <a:r>
              <a:rPr spc="-254"/>
              <a:t> </a:t>
            </a:r>
            <a:r>
              <a:t>PÉRDIDA</a:t>
            </a:r>
            <a:r>
              <a:rPr spc="-15"/>
              <a:t> </a:t>
            </a:r>
            <a:r>
              <a:rPr spc="-10"/>
              <a:t>CON</a:t>
            </a:r>
            <a:r>
              <a:rPr spc="0"/>
              <a:t> </a:t>
            </a:r>
            <a:r>
              <a:t>PRESIÓN</a:t>
            </a:r>
            <a:r>
              <a:rPr spc="10"/>
              <a:t> </a:t>
            </a:r>
            <a:r>
              <a:rPr spc="-15"/>
              <a:t>RIVAL.</a:t>
            </a:r>
          </a:p>
          <a:p>
            <a:pPr>
              <a:defRPr sz="1100"/>
            </a:pPr>
          </a:p>
          <a:p>
            <a:pPr marR="81280" indent="12700">
              <a:defRPr spc="-5" sz="1200">
                <a:solidFill>
                  <a:srgbClr val="FFFFFF"/>
                </a:solidFill>
              </a:defRPr>
            </a:pPr>
            <a:r>
              <a:t>BÚSQUEDA</a:t>
            </a:r>
            <a:r>
              <a:rPr spc="10"/>
              <a:t> </a:t>
            </a:r>
            <a:r>
              <a:t>RÁPIDA</a:t>
            </a:r>
            <a:r>
              <a:rPr spc="0"/>
              <a:t> DE</a:t>
            </a:r>
            <a:r>
              <a:rPr spc="-15"/>
              <a:t> </a:t>
            </a:r>
            <a:r>
              <a:t>LA </a:t>
            </a:r>
            <a:r>
              <a:rPr spc="0"/>
              <a:t> </a:t>
            </a:r>
            <a:r>
              <a:t>VERTICALIDAD</a:t>
            </a:r>
            <a:r>
              <a:rPr spc="-45"/>
              <a:t> </a:t>
            </a:r>
            <a:r>
              <a:t>TRAS</a:t>
            </a:r>
            <a:r>
              <a:rPr spc="-30"/>
              <a:t> </a:t>
            </a:r>
            <a:r>
              <a:t>ASEGURAR </a:t>
            </a:r>
            <a:r>
              <a:rPr spc="-254"/>
              <a:t> </a:t>
            </a:r>
            <a:r>
              <a:rPr spc="-10"/>
              <a:t>ESA</a:t>
            </a:r>
            <a:r>
              <a:rPr spc="0"/>
              <a:t> </a:t>
            </a:r>
            <a:r>
              <a:t>POSESIÓN.</a:t>
            </a:r>
          </a:p>
        </p:txBody>
      </p:sp>
      <p:pic>
        <p:nvPicPr>
          <p:cNvPr id="3716" name="Imagen" descr="Imagen"/>
          <p:cNvPicPr>
            <a:picLocks noChangeAspect="1"/>
          </p:cNvPicPr>
          <p:nvPr/>
        </p:nvPicPr>
        <p:blipFill>
          <a:blip r:embed="rId35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3717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6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6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bject 3"/>
          <p:cNvSpPr txBox="1"/>
          <p:nvPr>
            <p:ph type="title"/>
          </p:nvPr>
        </p:nvSpPr>
        <p:spPr>
          <a:xfrm>
            <a:off x="915416" y="1702765"/>
            <a:ext cx="6950076" cy="1549401"/>
          </a:xfrm>
          <a:prstGeom prst="rect">
            <a:avLst/>
          </a:prstGeom>
        </p:spPr>
        <p:txBody>
          <a:bodyPr/>
          <a:lstStyle/>
          <a:p>
            <a:pPr indent="12700">
              <a:lnSpc>
                <a:spcPts val="6900"/>
              </a:lnSpc>
              <a:spcBef>
                <a:spcPts val="100"/>
              </a:spcBef>
              <a:defRPr spc="-700" sz="6000"/>
            </a:pPr>
            <a:r>
              <a:t>SISTEMA</a:t>
            </a:r>
            <a:r>
              <a:rPr spc="-500"/>
              <a:t> D</a:t>
            </a:r>
            <a:r>
              <a:rPr spc="-400"/>
              <a:t>E</a:t>
            </a:r>
            <a:r>
              <a:rPr spc="-500"/>
              <a:t> </a:t>
            </a:r>
            <a:r>
              <a:rPr spc="-200"/>
              <a:t>J</a:t>
            </a:r>
            <a:r>
              <a:rPr spc="-300"/>
              <a:t>U</a:t>
            </a:r>
            <a:r>
              <a:rPr spc="100"/>
              <a:t>EGO</a:t>
            </a:r>
          </a:p>
          <a:p>
            <a:pPr indent="12700">
              <a:lnSpc>
                <a:spcPts val="5000"/>
              </a:lnSpc>
              <a:defRPr spc="-400" sz="4400"/>
            </a:pPr>
            <a:r>
              <a:t>FASE </a:t>
            </a:r>
            <a:r>
              <a:rPr spc="-300"/>
              <a:t>DE</a:t>
            </a:r>
            <a:r>
              <a:t> </a:t>
            </a:r>
            <a:r>
              <a:rPr spc="-200"/>
              <a:t>ATAQUE</a:t>
            </a:r>
          </a:p>
        </p:txBody>
      </p:sp>
      <p:pic>
        <p:nvPicPr>
          <p:cNvPr id="155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2" name="object 2"/>
          <p:cNvGrpSpPr/>
          <p:nvPr/>
        </p:nvGrpSpPr>
        <p:grpSpPr>
          <a:xfrm>
            <a:off x="1830322" y="2924594"/>
            <a:ext cx="327622" cy="419062"/>
            <a:chOff x="0" y="0"/>
            <a:chExt cx="327621" cy="419061"/>
          </a:xfrm>
        </p:grpSpPr>
        <p:pic>
          <p:nvPicPr>
            <p:cNvPr id="3719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907"/>
              <a:ext cx="327622" cy="336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20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2004" y="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21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40" y="41110"/>
              <a:ext cx="225552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723" name="object 6"/>
          <p:cNvSpPr txBox="1"/>
          <p:nvPr/>
        </p:nvSpPr>
        <p:spPr>
          <a:xfrm>
            <a:off x="1960626" y="2963544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grpSp>
        <p:nvGrpSpPr>
          <p:cNvPr id="3727" name="object 7"/>
          <p:cNvGrpSpPr/>
          <p:nvPr/>
        </p:nvGrpSpPr>
        <p:grpSpPr>
          <a:xfrm>
            <a:off x="8807194" y="3384841"/>
            <a:ext cx="327622" cy="336766"/>
            <a:chOff x="0" y="0"/>
            <a:chExt cx="327621" cy="336765"/>
          </a:xfrm>
        </p:grpSpPr>
        <p:pic>
          <p:nvPicPr>
            <p:cNvPr id="3724" name="object 8" descr="object 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27622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25" name="object 9" descr="object 9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0480" y="30416"/>
              <a:ext cx="266751" cy="30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26" name="object 10" descr="object 10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3340" y="15202"/>
              <a:ext cx="225553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728" name="object 11"/>
          <p:cNvSpPr txBox="1"/>
          <p:nvPr/>
        </p:nvSpPr>
        <p:spPr>
          <a:xfrm>
            <a:off x="8937752" y="3455543"/>
            <a:ext cx="742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z="7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grpSp>
        <p:nvGrpSpPr>
          <p:cNvPr id="3803" name="object 12"/>
          <p:cNvGrpSpPr/>
          <p:nvPr/>
        </p:nvGrpSpPr>
        <p:grpSpPr>
          <a:xfrm>
            <a:off x="2846831" y="789469"/>
            <a:ext cx="4283967" cy="4724363"/>
            <a:chOff x="0" y="0"/>
            <a:chExt cx="4283965" cy="4724361"/>
          </a:xfrm>
        </p:grpSpPr>
        <p:pic>
          <p:nvPicPr>
            <p:cNvPr id="3729" name="object 13" descr="object 1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275539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30" name="object 14" descr="object 14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3527" y="2788881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31" name="object 15" descr="object 15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5908" y="2781261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32" name="object 16" descr="object 16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55192" y="4453051"/>
              <a:ext cx="190424" cy="2042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33" name="object 17" descr="object 17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81099" y="4478998"/>
              <a:ext cx="88393" cy="1021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34" name="object 18" descr="object 18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208275" y="12344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35" name="object 19" descr="object 19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241804" y="156933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36" name="object 20" descr="object 20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234184" y="149313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37" name="object 21" descr="object 21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657855" y="90068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38" name="object 22" descr="object 22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691384" y="934173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39" name="object 23" descr="object 23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683763" y="926553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40" name="object 24" descr="object 24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892808" y="325059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41" name="object 25" descr="object 25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926336" y="3284181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42" name="object 26" descr="object 26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918716" y="3276562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43" name="object 27" descr="object 27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41959" y="3555491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44" name="object 28" descr="object 28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75487" y="3588981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45" name="object 29" descr="object 29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67868" y="3581362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46" name="object 30" descr="object 30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79348" y="438597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47" name="object 31" descr="object 31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12875" y="4419562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48" name="object 32" descr="object 32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05255" y="4411942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49" name="object 33" descr="object 3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6115" y="156057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50" name="object 34" descr="object 34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99643" y="1594065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51" name="object 35" descr="object 35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92024" y="1586445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52" name="object 36" descr="object 36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738884" y="1799742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53" name="object 37" descr="object 37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772411" y="1833333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54" name="object 38" descr="object 38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764792" y="1825714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55" name="object 39" descr="object 39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91184" y="240182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56" name="object 40" descr="object 40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124711" y="2435314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57" name="object 41" descr="object 41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17092" y="2427693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58" name="object 42" descr="object 42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189731" y="131368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59" name="object 43" descr="object 43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223260" y="1347178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60" name="object 44" descr="object 44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215640" y="1339557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61" name="object 45" descr="object 45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189731" y="275539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62" name="object 46" descr="object 46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223260" y="2788881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63" name="object 47" descr="object 47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215640" y="2781261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64" name="object 48" descr="object 48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889504" y="4003547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65" name="object 49" descr="object 49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923031" y="4037038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66" name="object 50" descr="object 50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915411" y="4029418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67" name="object 51" descr="object 51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89175" y="131368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68" name="object 52" descr="object 52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822704" y="1347178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69" name="object 53" descr="object 53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815084" y="1339557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70" name="object 54" descr="object 54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789175" y="2878734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71" name="object 55" descr="object 55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822704" y="2912325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72" name="object 56" descr="object 56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815084" y="2904705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73" name="object 57" descr="object 57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56131" y="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74" name="object 58" descr="object 58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89660" y="33489"/>
              <a:ext cx="208788" cy="2194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75" name="object 59" descr="object 59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82040" y="25869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76" name="object 60" descr="object 60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69747" y="217617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77" name="object 61" descr="object 61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03275" y="2209761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78" name="object 62" descr="object 62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95656" y="2202142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79" name="object 63" descr="object 6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311908" y="206959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80" name="object 64" descr="object 64"/>
            <p:cNvPicPr>
              <a:picLocks noChangeAspect="1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345436" y="2103081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81" name="object 65" descr="object 65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337816" y="2095461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82" name="object 66" descr="object 66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88136" y="388772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83" name="object 67" descr="object 67"/>
            <p:cNvPicPr>
              <a:picLocks noChangeAspect="1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121663" y="3921213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84" name="object 68" descr="object 68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14043" y="3913594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85" name="object 69" descr="object 69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058667" y="223723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86" name="object 70" descr="object 70"/>
            <p:cNvPicPr>
              <a:picLocks noChangeAspect="1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092196" y="2270721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87" name="object 71" descr="object 71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084575" y="2263102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88" name="object 72" descr="object 72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849879" y="309981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89" name="object 73" descr="object 73"/>
            <p:cNvPicPr>
              <a:picLocks noChangeAspect="1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883408" y="3133305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90" name="object 74" descr="object 74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875787" y="3125686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802" name="object 75"/>
            <p:cNvGrpSpPr/>
            <p:nvPr/>
          </p:nvGrpSpPr>
          <p:grpSpPr>
            <a:xfrm>
              <a:off x="1247266" y="2425788"/>
              <a:ext cx="3036700" cy="2098676"/>
              <a:chOff x="0" y="0"/>
              <a:chExt cx="3036698" cy="2098675"/>
            </a:xfrm>
          </p:grpSpPr>
          <p:sp>
            <p:nvSpPr>
              <p:cNvPr id="3791" name="Figura"/>
              <p:cNvSpPr/>
              <p:nvPr/>
            </p:nvSpPr>
            <p:spPr>
              <a:xfrm>
                <a:off x="2049780" y="0"/>
                <a:ext cx="86869" cy="737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700"/>
                    </a:moveTo>
                    <a:lnTo>
                      <a:pt x="1958" y="0"/>
                    </a:lnTo>
                    <a:lnTo>
                      <a:pt x="0" y="2900"/>
                    </a:lnTo>
                    <a:lnTo>
                      <a:pt x="19611" y="21600"/>
                    </a:lnTo>
                    <a:lnTo>
                      <a:pt x="21600" y="1870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92" name="Figura"/>
              <p:cNvSpPr/>
              <p:nvPr/>
            </p:nvSpPr>
            <p:spPr>
              <a:xfrm>
                <a:off x="2158365" y="87884"/>
                <a:ext cx="86869" cy="737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700"/>
                    </a:moveTo>
                    <a:lnTo>
                      <a:pt x="1958" y="0"/>
                    </a:lnTo>
                    <a:lnTo>
                      <a:pt x="0" y="2900"/>
                    </a:lnTo>
                    <a:lnTo>
                      <a:pt x="19611" y="21600"/>
                    </a:lnTo>
                    <a:lnTo>
                      <a:pt x="21600" y="1870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93" name="Figura"/>
              <p:cNvSpPr/>
              <p:nvPr/>
            </p:nvSpPr>
            <p:spPr>
              <a:xfrm>
                <a:off x="2266950" y="175768"/>
                <a:ext cx="86869" cy="737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700"/>
                    </a:moveTo>
                    <a:lnTo>
                      <a:pt x="1989" y="0"/>
                    </a:lnTo>
                    <a:lnTo>
                      <a:pt x="0" y="2900"/>
                    </a:lnTo>
                    <a:lnTo>
                      <a:pt x="19642" y="21600"/>
                    </a:lnTo>
                    <a:lnTo>
                      <a:pt x="21600" y="1870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94" name="Figura"/>
              <p:cNvSpPr/>
              <p:nvPr/>
            </p:nvSpPr>
            <p:spPr>
              <a:xfrm>
                <a:off x="2375535" y="263652"/>
                <a:ext cx="86869" cy="737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700"/>
                    </a:moveTo>
                    <a:lnTo>
                      <a:pt x="1989" y="0"/>
                    </a:lnTo>
                    <a:lnTo>
                      <a:pt x="0" y="2900"/>
                    </a:lnTo>
                    <a:lnTo>
                      <a:pt x="19642" y="21600"/>
                    </a:lnTo>
                    <a:lnTo>
                      <a:pt x="21600" y="1870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95" name="Figura"/>
              <p:cNvSpPr/>
              <p:nvPr/>
            </p:nvSpPr>
            <p:spPr>
              <a:xfrm>
                <a:off x="2484120" y="351548"/>
                <a:ext cx="86996" cy="73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700"/>
                    </a:moveTo>
                    <a:lnTo>
                      <a:pt x="1987" y="0"/>
                    </a:lnTo>
                    <a:lnTo>
                      <a:pt x="0" y="2897"/>
                    </a:lnTo>
                    <a:lnTo>
                      <a:pt x="19613" y="21600"/>
                    </a:lnTo>
                    <a:lnTo>
                      <a:pt x="21600" y="1870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96" name="Figura"/>
              <p:cNvSpPr/>
              <p:nvPr/>
            </p:nvSpPr>
            <p:spPr>
              <a:xfrm>
                <a:off x="2592705" y="439420"/>
                <a:ext cx="86996" cy="737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700"/>
                    </a:moveTo>
                    <a:lnTo>
                      <a:pt x="1987" y="0"/>
                    </a:lnTo>
                    <a:lnTo>
                      <a:pt x="0" y="2900"/>
                    </a:lnTo>
                    <a:lnTo>
                      <a:pt x="19613" y="21600"/>
                    </a:lnTo>
                    <a:lnTo>
                      <a:pt x="21600" y="1870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97" name="Figura"/>
              <p:cNvSpPr/>
              <p:nvPr/>
            </p:nvSpPr>
            <p:spPr>
              <a:xfrm>
                <a:off x="2701290" y="527304"/>
                <a:ext cx="86996" cy="737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700"/>
                    </a:moveTo>
                    <a:lnTo>
                      <a:pt x="1987" y="0"/>
                    </a:lnTo>
                    <a:lnTo>
                      <a:pt x="0" y="2900"/>
                    </a:lnTo>
                    <a:lnTo>
                      <a:pt x="19613" y="21600"/>
                    </a:lnTo>
                    <a:lnTo>
                      <a:pt x="21600" y="1870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98" name="Figura"/>
              <p:cNvSpPr/>
              <p:nvPr/>
            </p:nvSpPr>
            <p:spPr>
              <a:xfrm>
                <a:off x="2809875" y="615188"/>
                <a:ext cx="86997" cy="737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700"/>
                    </a:moveTo>
                    <a:lnTo>
                      <a:pt x="1987" y="0"/>
                    </a:lnTo>
                    <a:lnTo>
                      <a:pt x="0" y="2900"/>
                    </a:lnTo>
                    <a:lnTo>
                      <a:pt x="19613" y="21600"/>
                    </a:lnTo>
                    <a:lnTo>
                      <a:pt x="21600" y="1870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99" name="Figura"/>
              <p:cNvSpPr/>
              <p:nvPr/>
            </p:nvSpPr>
            <p:spPr>
              <a:xfrm>
                <a:off x="0" y="850773"/>
                <a:ext cx="2989455" cy="12479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6"/>
                    </a:moveTo>
                    <a:lnTo>
                      <a:pt x="20986" y="0"/>
                    </a:lnTo>
                    <a:lnTo>
                      <a:pt x="21074" y="509"/>
                    </a:lnTo>
                    <a:lnTo>
                      <a:pt x="0" y="21398"/>
                    </a:lnTo>
                    <a:lnTo>
                      <a:pt x="35" y="21600"/>
                    </a:lnTo>
                    <a:lnTo>
                      <a:pt x="21109" y="711"/>
                    </a:lnTo>
                    <a:lnTo>
                      <a:pt x="21196" y="1220"/>
                    </a:lnTo>
                    <a:lnTo>
                      <a:pt x="21484" y="424"/>
                    </a:lnTo>
                    <a:lnTo>
                      <a:pt x="21600" y="106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00" name="Figura"/>
              <p:cNvSpPr/>
              <p:nvPr/>
            </p:nvSpPr>
            <p:spPr>
              <a:xfrm>
                <a:off x="2918461" y="703072"/>
                <a:ext cx="118238" cy="974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8686" y="13827"/>
                    </a:lnTo>
                    <a:lnTo>
                      <a:pt x="15150" y="4393"/>
                    </a:lnTo>
                    <a:lnTo>
                      <a:pt x="11503" y="9876"/>
                    </a:lnTo>
                    <a:lnTo>
                      <a:pt x="1462" y="0"/>
                    </a:lnTo>
                    <a:lnTo>
                      <a:pt x="0" y="2197"/>
                    </a:lnTo>
                    <a:lnTo>
                      <a:pt x="10051" y="12059"/>
                    </a:lnTo>
                    <a:lnTo>
                      <a:pt x="6403" y="1754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01" name="Figura"/>
              <p:cNvSpPr/>
              <p:nvPr/>
            </p:nvSpPr>
            <p:spPr>
              <a:xfrm>
                <a:off x="11937" y="924306"/>
                <a:ext cx="1669544" cy="1142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825" y="8754"/>
                    </a:moveTo>
                    <a:lnTo>
                      <a:pt x="17722" y="8706"/>
                    </a:lnTo>
                    <a:lnTo>
                      <a:pt x="17895" y="9251"/>
                    </a:lnTo>
                    <a:lnTo>
                      <a:pt x="0" y="21384"/>
                    </a:lnTo>
                    <a:lnTo>
                      <a:pt x="69" y="21600"/>
                    </a:lnTo>
                    <a:lnTo>
                      <a:pt x="17965" y="9470"/>
                    </a:lnTo>
                    <a:lnTo>
                      <a:pt x="18138" y="10015"/>
                    </a:lnTo>
                    <a:lnTo>
                      <a:pt x="18609" y="9150"/>
                    </a:lnTo>
                    <a:lnTo>
                      <a:pt x="18825" y="8754"/>
                    </a:lnTo>
                    <a:close/>
                    <a:moveTo>
                      <a:pt x="19686" y="7603"/>
                    </a:moveTo>
                    <a:lnTo>
                      <a:pt x="19636" y="7570"/>
                    </a:lnTo>
                    <a:lnTo>
                      <a:pt x="19312" y="7351"/>
                    </a:lnTo>
                    <a:lnTo>
                      <a:pt x="19329" y="7296"/>
                    </a:lnTo>
                    <a:lnTo>
                      <a:pt x="19180" y="7198"/>
                    </a:lnTo>
                    <a:lnTo>
                      <a:pt x="19163" y="7250"/>
                    </a:lnTo>
                    <a:lnTo>
                      <a:pt x="18790" y="6998"/>
                    </a:lnTo>
                    <a:lnTo>
                      <a:pt x="18825" y="8610"/>
                    </a:lnTo>
                    <a:lnTo>
                      <a:pt x="19686" y="7603"/>
                    </a:lnTo>
                    <a:close/>
                    <a:moveTo>
                      <a:pt x="20087" y="4899"/>
                    </a:moveTo>
                    <a:lnTo>
                      <a:pt x="19937" y="4798"/>
                    </a:lnTo>
                    <a:lnTo>
                      <a:pt x="19387" y="6542"/>
                    </a:lnTo>
                    <a:lnTo>
                      <a:pt x="19536" y="6643"/>
                    </a:lnTo>
                    <a:lnTo>
                      <a:pt x="20087" y="4899"/>
                    </a:lnTo>
                    <a:close/>
                    <a:moveTo>
                      <a:pt x="20844" y="2500"/>
                    </a:moveTo>
                    <a:lnTo>
                      <a:pt x="20695" y="2399"/>
                    </a:lnTo>
                    <a:lnTo>
                      <a:pt x="20144" y="4143"/>
                    </a:lnTo>
                    <a:lnTo>
                      <a:pt x="20294" y="4244"/>
                    </a:lnTo>
                    <a:lnTo>
                      <a:pt x="20844" y="2500"/>
                    </a:lnTo>
                    <a:close/>
                    <a:moveTo>
                      <a:pt x="21600" y="101"/>
                    </a:moveTo>
                    <a:lnTo>
                      <a:pt x="21452" y="0"/>
                    </a:lnTo>
                    <a:lnTo>
                      <a:pt x="20902" y="1744"/>
                    </a:lnTo>
                    <a:lnTo>
                      <a:pt x="21050" y="1844"/>
                    </a:lnTo>
                    <a:lnTo>
                      <a:pt x="21600" y="101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3804" name="object 77"/>
          <p:cNvSpPr txBox="1"/>
          <p:nvPr/>
        </p:nvSpPr>
        <p:spPr>
          <a:xfrm>
            <a:off x="7139685" y="375538"/>
            <a:ext cx="180657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pc="-5" sz="1200">
                <a:solidFill>
                  <a:srgbClr val="FFFFFF"/>
                </a:solidFill>
              </a:defRPr>
            </a:pPr>
            <a:r>
              <a:t>ALEJADOS </a:t>
            </a:r>
            <a:r>
              <a:rPr spc="-35"/>
              <a:t>ATACAN </a:t>
            </a:r>
            <a:r>
              <a:rPr spc="-15"/>
              <a:t>ESPACIOS </a:t>
            </a:r>
            <a:r>
              <a:rPr spc="-260"/>
              <a:t> </a:t>
            </a:r>
            <a:r>
              <a:t>(DESMARQUE</a:t>
            </a:r>
            <a:r>
              <a:rPr spc="0"/>
              <a:t> </a:t>
            </a:r>
            <a:r>
              <a:t>EN</a:t>
            </a:r>
            <a:r>
              <a:rPr spc="-20"/>
              <a:t> </a:t>
            </a:r>
            <a:r>
              <a:rPr spc="-15"/>
              <a:t>APOYO</a:t>
            </a:r>
            <a:r>
              <a:rPr spc="5"/>
              <a:t> </a:t>
            </a:r>
            <a:r>
              <a:rPr spc="0"/>
              <a:t>O </a:t>
            </a:r>
            <a:r>
              <a:rPr spc="5"/>
              <a:t> </a:t>
            </a:r>
            <a:r>
              <a:t>RUPTURA).</a:t>
            </a:r>
          </a:p>
        </p:txBody>
      </p:sp>
      <p:pic>
        <p:nvPicPr>
          <p:cNvPr id="3805" name="Imagen" descr="Imagen"/>
          <p:cNvPicPr>
            <a:picLocks noChangeAspect="1"/>
          </p:cNvPicPr>
          <p:nvPr/>
        </p:nvPicPr>
        <p:blipFill>
          <a:blip r:embed="rId35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3806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6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6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1" name="object 2"/>
          <p:cNvGrpSpPr/>
          <p:nvPr/>
        </p:nvGrpSpPr>
        <p:grpSpPr>
          <a:xfrm>
            <a:off x="3182110" y="3000794"/>
            <a:ext cx="327622" cy="419062"/>
            <a:chOff x="0" y="0"/>
            <a:chExt cx="327621" cy="419061"/>
          </a:xfrm>
        </p:grpSpPr>
        <p:pic>
          <p:nvPicPr>
            <p:cNvPr id="3808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806"/>
              <a:ext cx="327622" cy="338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09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2005" y="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10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40" y="41109"/>
              <a:ext cx="225553" cy="2362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812" name="object 6"/>
          <p:cNvSpPr txBox="1"/>
          <p:nvPr/>
        </p:nvSpPr>
        <p:spPr>
          <a:xfrm>
            <a:off x="3312667" y="3040761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grpSp>
        <p:nvGrpSpPr>
          <p:cNvPr id="3816" name="object 7"/>
          <p:cNvGrpSpPr/>
          <p:nvPr/>
        </p:nvGrpSpPr>
        <p:grpSpPr>
          <a:xfrm>
            <a:off x="10076688" y="3203486"/>
            <a:ext cx="327622" cy="336766"/>
            <a:chOff x="0" y="0"/>
            <a:chExt cx="327621" cy="336765"/>
          </a:xfrm>
        </p:grpSpPr>
        <p:pic>
          <p:nvPicPr>
            <p:cNvPr id="3813" name="object 8" descr="object 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27622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14" name="object 9" descr="object 9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480" y="30416"/>
              <a:ext cx="266751" cy="30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15" name="object 10" descr="object 10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3340" y="15201"/>
              <a:ext cx="225552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817" name="object 11"/>
          <p:cNvSpPr txBox="1"/>
          <p:nvPr/>
        </p:nvSpPr>
        <p:spPr>
          <a:xfrm>
            <a:off x="10207497" y="3274187"/>
            <a:ext cx="742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z="7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grpSp>
        <p:nvGrpSpPr>
          <p:cNvPr id="3900" name="object 12"/>
          <p:cNvGrpSpPr/>
          <p:nvPr/>
        </p:nvGrpSpPr>
        <p:grpSpPr>
          <a:xfrm>
            <a:off x="5750050" y="419137"/>
            <a:ext cx="4070606" cy="5602147"/>
            <a:chOff x="0" y="0"/>
            <a:chExt cx="4070604" cy="5602146"/>
          </a:xfrm>
        </p:grpSpPr>
        <p:pic>
          <p:nvPicPr>
            <p:cNvPr id="3818" name="object 13" descr="object 1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3364991"/>
              <a:ext cx="326110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19" name="object 14" descr="object 14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3528" y="3398481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20" name="object 15" descr="object 15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5908" y="3390862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21" name="object 16" descr="object 16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686811" y="2881909"/>
              <a:ext cx="190424" cy="2027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22" name="object 17" descr="object 17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712719" y="2907753"/>
              <a:ext cx="88393" cy="100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23" name="object 18" descr="object 18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298192" y="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24" name="object 19" descr="object 19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331719" y="33488"/>
              <a:ext cx="208788" cy="2194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25" name="object 20" descr="object 20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324099" y="25869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26" name="object 21" descr="object 21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400556" y="89306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27" name="object 22" descr="object 22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434083" y="926553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28" name="object 23" descr="object 23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426464" y="918934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29" name="object 24" descr="object 24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720340" y="4367682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30" name="object 25" descr="object 25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753868" y="4401274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31" name="object 26" descr="object 26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746247" y="4393653"/>
              <a:ext cx="224028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32" name="object 27" descr="object 27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41959" y="4165091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33" name="object 28" descr="object 28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75488" y="4198581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34" name="object 29" descr="object 29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67867" y="4190962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35" name="object 30" descr="object 30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696211" y="452170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36" name="object 31" descr="object 31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729740" y="4555198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37" name="object 32" descr="object 32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722119" y="4547577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38" name="object 33" descr="object 3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66116" y="217017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39" name="object 34" descr="object 34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99643" y="2203665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40" name="object 35" descr="object 35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92023" y="2196046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41" name="object 36" descr="object 36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738883" y="2409342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42" name="object 37" descr="object 37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772411" y="2442933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43" name="object 38" descr="object 38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764792" y="2435314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44" name="object 39" descr="object 39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400556" y="309829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45" name="object 40" descr="object 40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434083" y="3131781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46" name="object 41" descr="object 41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426464" y="3124161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47" name="object 42" descr="object 42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189731" y="192328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48" name="object 43" descr="object 43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223259" y="1956777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49" name="object 44" descr="object 44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215640" y="1949158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50" name="object 45" descr="object 45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189731" y="3364991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51" name="object 46" descr="object 46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223259" y="3398481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52" name="object 47" descr="object 47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215640" y="3390862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53" name="object 48" descr="object 48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999488" y="5265381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54" name="object 49" descr="object 49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033016" y="5298909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55" name="object 50" descr="object 50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025395" y="5291289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56" name="object 51" descr="object 51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789176" y="192328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57" name="object 52" descr="object 52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822704" y="1956777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58" name="object 53" descr="object 53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815083" y="1949158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59" name="object 54" descr="object 54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789176" y="3488435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60" name="object 55" descr="object 55"/>
            <p:cNvPicPr>
              <a:picLocks noChangeAspect="1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822704" y="3521925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61" name="object 56" descr="object 56"/>
            <p:cNvPicPr>
              <a:picLocks noChangeAspect="1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815083" y="3514306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62" name="object 57" descr="object 57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56132" y="60960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63" name="object 58" descr="object 58"/>
            <p:cNvPicPr>
              <a:picLocks noChangeAspect="1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089659" y="643089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64" name="object 59" descr="object 59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82040" y="635469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65" name="object 60" descr="object 60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69747" y="278577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66" name="object 61" descr="object 61"/>
            <p:cNvPicPr>
              <a:picLocks noChangeAspect="1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03276" y="2819361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67" name="object 62" descr="object 62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95655" y="2811742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68" name="object 63" descr="object 63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70559" y="1667154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69" name="object 64" descr="object 64"/>
            <p:cNvPicPr>
              <a:picLocks noChangeAspect="1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04088" y="1700746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70" name="object 65" descr="object 65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96467" y="1693125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71" name="object 66" descr="object 66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88135" y="449732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72" name="object 67" descr="object 67"/>
            <p:cNvPicPr>
              <a:picLocks noChangeAspect="1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121664" y="4530813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73" name="object 68" descr="object 68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14043" y="4523194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74" name="object 69" descr="object 69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641092" y="144780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75" name="object 70" descr="object 70"/>
            <p:cNvPicPr>
              <a:picLocks noChangeAspect="1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674619" y="1481289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76" name="object 71" descr="object 71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666999" y="1473670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77" name="object 72" descr="object 72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401823" y="277368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78" name="object 73" descr="object 73"/>
            <p:cNvPicPr>
              <a:picLocks noChangeAspect="1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435352" y="2807170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79" name="object 74" descr="object 74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427731" y="2799549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899" name="object 75"/>
            <p:cNvGrpSpPr/>
            <p:nvPr/>
          </p:nvGrpSpPr>
          <p:grpSpPr>
            <a:xfrm>
              <a:off x="2831592" y="1192109"/>
              <a:ext cx="1239013" cy="3277872"/>
              <a:chOff x="0" y="0"/>
              <a:chExt cx="1239011" cy="3277870"/>
            </a:xfrm>
          </p:grpSpPr>
          <p:sp>
            <p:nvSpPr>
              <p:cNvPr id="3880" name="Figura"/>
              <p:cNvSpPr/>
              <p:nvPr/>
            </p:nvSpPr>
            <p:spPr>
              <a:xfrm>
                <a:off x="0" y="1692656"/>
                <a:ext cx="95631" cy="59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4134"/>
                    </a:moveTo>
                    <a:lnTo>
                      <a:pt x="20252" y="0"/>
                    </a:lnTo>
                    <a:lnTo>
                      <a:pt x="0" y="17512"/>
                    </a:lnTo>
                    <a:lnTo>
                      <a:pt x="1377" y="21600"/>
                    </a:lnTo>
                    <a:lnTo>
                      <a:pt x="21600" y="4134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81" name="Figura"/>
              <p:cNvSpPr/>
              <p:nvPr/>
            </p:nvSpPr>
            <p:spPr>
              <a:xfrm>
                <a:off x="51434" y="324104"/>
                <a:ext cx="100712" cy="42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6089"/>
                    </a:moveTo>
                    <a:lnTo>
                      <a:pt x="20756" y="0"/>
                    </a:lnTo>
                    <a:lnTo>
                      <a:pt x="0" y="15447"/>
                    </a:lnTo>
                    <a:lnTo>
                      <a:pt x="817" y="21600"/>
                    </a:lnTo>
                    <a:lnTo>
                      <a:pt x="21600" y="6089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82" name="Figura"/>
              <p:cNvSpPr/>
              <p:nvPr/>
            </p:nvSpPr>
            <p:spPr>
              <a:xfrm>
                <a:off x="123316" y="1626997"/>
                <a:ext cx="95632" cy="58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4097"/>
                    </a:moveTo>
                    <a:lnTo>
                      <a:pt x="20252" y="0"/>
                    </a:lnTo>
                    <a:lnTo>
                      <a:pt x="0" y="17503"/>
                    </a:lnTo>
                    <a:lnTo>
                      <a:pt x="1348" y="21600"/>
                    </a:lnTo>
                    <a:lnTo>
                      <a:pt x="21600" y="4097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83" name="Figura"/>
              <p:cNvSpPr/>
              <p:nvPr/>
            </p:nvSpPr>
            <p:spPr>
              <a:xfrm>
                <a:off x="142112" y="3246501"/>
                <a:ext cx="102109" cy="313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8570"/>
                    </a:moveTo>
                    <a:lnTo>
                      <a:pt x="21116" y="0"/>
                    </a:lnTo>
                    <a:lnTo>
                      <a:pt x="0" y="13030"/>
                    </a:lnTo>
                    <a:lnTo>
                      <a:pt x="484" y="21600"/>
                    </a:lnTo>
                    <a:lnTo>
                      <a:pt x="21600" y="857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84" name="Figura"/>
              <p:cNvSpPr/>
              <p:nvPr/>
            </p:nvSpPr>
            <p:spPr>
              <a:xfrm>
                <a:off x="184530" y="281813"/>
                <a:ext cx="100712" cy="42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6089"/>
                    </a:moveTo>
                    <a:lnTo>
                      <a:pt x="20783" y="0"/>
                    </a:lnTo>
                    <a:lnTo>
                      <a:pt x="0" y="15511"/>
                    </a:lnTo>
                    <a:lnTo>
                      <a:pt x="844" y="21600"/>
                    </a:lnTo>
                    <a:lnTo>
                      <a:pt x="21600" y="6089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85" name="Figura"/>
              <p:cNvSpPr/>
              <p:nvPr/>
            </p:nvSpPr>
            <p:spPr>
              <a:xfrm>
                <a:off x="279399" y="3220593"/>
                <a:ext cx="102109" cy="313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8570"/>
                    </a:moveTo>
                    <a:lnTo>
                      <a:pt x="21116" y="0"/>
                    </a:lnTo>
                    <a:lnTo>
                      <a:pt x="0" y="12943"/>
                    </a:lnTo>
                    <a:lnTo>
                      <a:pt x="484" y="21600"/>
                    </a:lnTo>
                    <a:lnTo>
                      <a:pt x="21600" y="857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86" name="Figura"/>
              <p:cNvSpPr/>
              <p:nvPr/>
            </p:nvSpPr>
            <p:spPr>
              <a:xfrm>
                <a:off x="246633" y="1538859"/>
                <a:ext cx="145035" cy="81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8909" y="607"/>
                    </a:lnTo>
                    <a:lnTo>
                      <a:pt x="11135" y="8027"/>
                    </a:lnTo>
                    <a:lnTo>
                      <a:pt x="0" y="18635"/>
                    </a:lnTo>
                    <a:lnTo>
                      <a:pt x="889" y="21600"/>
                    </a:lnTo>
                    <a:lnTo>
                      <a:pt x="12026" y="10992"/>
                    </a:lnTo>
                    <a:lnTo>
                      <a:pt x="14261" y="18432"/>
                    </a:lnTo>
                    <a:lnTo>
                      <a:pt x="19037" y="643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87" name="Figura"/>
              <p:cNvSpPr/>
              <p:nvPr/>
            </p:nvSpPr>
            <p:spPr>
              <a:xfrm>
                <a:off x="317753" y="239649"/>
                <a:ext cx="100712" cy="42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6089"/>
                    </a:moveTo>
                    <a:lnTo>
                      <a:pt x="20783" y="0"/>
                    </a:lnTo>
                    <a:lnTo>
                      <a:pt x="0" y="15447"/>
                    </a:lnTo>
                    <a:lnTo>
                      <a:pt x="817" y="21600"/>
                    </a:lnTo>
                    <a:lnTo>
                      <a:pt x="21600" y="6089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88" name="Figura"/>
              <p:cNvSpPr/>
              <p:nvPr/>
            </p:nvSpPr>
            <p:spPr>
              <a:xfrm>
                <a:off x="416559" y="3194558"/>
                <a:ext cx="102236" cy="313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8657"/>
                    </a:moveTo>
                    <a:lnTo>
                      <a:pt x="21090" y="0"/>
                    </a:lnTo>
                    <a:lnTo>
                      <a:pt x="0" y="13030"/>
                    </a:lnTo>
                    <a:lnTo>
                      <a:pt x="510" y="21600"/>
                    </a:lnTo>
                    <a:lnTo>
                      <a:pt x="21600" y="8657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89" name="Figura"/>
              <p:cNvSpPr/>
              <p:nvPr/>
            </p:nvSpPr>
            <p:spPr>
              <a:xfrm>
                <a:off x="450849" y="197358"/>
                <a:ext cx="100712" cy="42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6089"/>
                    </a:moveTo>
                    <a:lnTo>
                      <a:pt x="20783" y="0"/>
                    </a:lnTo>
                    <a:lnTo>
                      <a:pt x="0" y="15511"/>
                    </a:lnTo>
                    <a:lnTo>
                      <a:pt x="844" y="21600"/>
                    </a:lnTo>
                    <a:lnTo>
                      <a:pt x="21600" y="6089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90" name="Figura"/>
              <p:cNvSpPr/>
              <p:nvPr/>
            </p:nvSpPr>
            <p:spPr>
              <a:xfrm>
                <a:off x="553846" y="3168650"/>
                <a:ext cx="102236" cy="313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8570"/>
                    </a:moveTo>
                    <a:lnTo>
                      <a:pt x="21090" y="0"/>
                    </a:lnTo>
                    <a:lnTo>
                      <a:pt x="0" y="13030"/>
                    </a:lnTo>
                    <a:lnTo>
                      <a:pt x="510" y="21600"/>
                    </a:lnTo>
                    <a:lnTo>
                      <a:pt x="21600" y="857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91" name="Figura"/>
              <p:cNvSpPr/>
              <p:nvPr/>
            </p:nvSpPr>
            <p:spPr>
              <a:xfrm>
                <a:off x="584072" y="155194"/>
                <a:ext cx="100712" cy="42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6089"/>
                    </a:moveTo>
                    <a:lnTo>
                      <a:pt x="20783" y="0"/>
                    </a:lnTo>
                    <a:lnTo>
                      <a:pt x="0" y="15447"/>
                    </a:lnTo>
                    <a:lnTo>
                      <a:pt x="817" y="21600"/>
                    </a:lnTo>
                    <a:lnTo>
                      <a:pt x="21600" y="6089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92" name="Figura"/>
              <p:cNvSpPr/>
              <p:nvPr/>
            </p:nvSpPr>
            <p:spPr>
              <a:xfrm>
                <a:off x="691133" y="3142615"/>
                <a:ext cx="102236" cy="313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8657"/>
                    </a:moveTo>
                    <a:lnTo>
                      <a:pt x="21090" y="0"/>
                    </a:lnTo>
                    <a:lnTo>
                      <a:pt x="0" y="13030"/>
                    </a:lnTo>
                    <a:lnTo>
                      <a:pt x="510" y="21600"/>
                    </a:lnTo>
                    <a:lnTo>
                      <a:pt x="21600" y="8657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93" name="Figura"/>
              <p:cNvSpPr/>
              <p:nvPr/>
            </p:nvSpPr>
            <p:spPr>
              <a:xfrm>
                <a:off x="717295" y="112903"/>
                <a:ext cx="100585" cy="42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6089"/>
                    </a:moveTo>
                    <a:lnTo>
                      <a:pt x="20782" y="0"/>
                    </a:lnTo>
                    <a:lnTo>
                      <a:pt x="0" y="15511"/>
                    </a:lnTo>
                    <a:lnTo>
                      <a:pt x="818" y="21600"/>
                    </a:lnTo>
                    <a:lnTo>
                      <a:pt x="21600" y="6089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94" name="Figura"/>
              <p:cNvSpPr/>
              <p:nvPr/>
            </p:nvSpPr>
            <p:spPr>
              <a:xfrm>
                <a:off x="828420" y="3116707"/>
                <a:ext cx="102109" cy="313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8570"/>
                    </a:moveTo>
                    <a:lnTo>
                      <a:pt x="21116" y="0"/>
                    </a:lnTo>
                    <a:lnTo>
                      <a:pt x="0" y="13030"/>
                    </a:lnTo>
                    <a:lnTo>
                      <a:pt x="484" y="21600"/>
                    </a:lnTo>
                    <a:lnTo>
                      <a:pt x="21600" y="857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95" name="Figura"/>
              <p:cNvSpPr/>
              <p:nvPr/>
            </p:nvSpPr>
            <p:spPr>
              <a:xfrm>
                <a:off x="850391" y="70739"/>
                <a:ext cx="100712" cy="42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6089"/>
                    </a:moveTo>
                    <a:lnTo>
                      <a:pt x="20783" y="0"/>
                    </a:lnTo>
                    <a:lnTo>
                      <a:pt x="0" y="15447"/>
                    </a:lnTo>
                    <a:lnTo>
                      <a:pt x="817" y="21600"/>
                    </a:lnTo>
                    <a:lnTo>
                      <a:pt x="21600" y="6089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96" name="Figura"/>
              <p:cNvSpPr/>
              <p:nvPr/>
            </p:nvSpPr>
            <p:spPr>
              <a:xfrm>
                <a:off x="965707" y="3090799"/>
                <a:ext cx="102109" cy="31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8605"/>
                    </a:moveTo>
                    <a:lnTo>
                      <a:pt x="21116" y="0"/>
                    </a:lnTo>
                    <a:lnTo>
                      <a:pt x="0" y="12995"/>
                    </a:lnTo>
                    <a:lnTo>
                      <a:pt x="484" y="21600"/>
                    </a:lnTo>
                    <a:lnTo>
                      <a:pt x="21600" y="8605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97" name="Figura"/>
              <p:cNvSpPr/>
              <p:nvPr/>
            </p:nvSpPr>
            <p:spPr>
              <a:xfrm>
                <a:off x="983614" y="0"/>
                <a:ext cx="165482" cy="72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3965"/>
                    </a:moveTo>
                    <a:lnTo>
                      <a:pt x="10609" y="0"/>
                    </a:lnTo>
                    <a:lnTo>
                      <a:pt x="11868" y="9014"/>
                    </a:lnTo>
                    <a:lnTo>
                      <a:pt x="0" y="17597"/>
                    </a:lnTo>
                    <a:lnTo>
                      <a:pt x="497" y="21185"/>
                    </a:lnTo>
                    <a:lnTo>
                      <a:pt x="12368" y="12597"/>
                    </a:lnTo>
                    <a:lnTo>
                      <a:pt x="13626" y="21600"/>
                    </a:lnTo>
                    <a:lnTo>
                      <a:pt x="19568" y="8459"/>
                    </a:lnTo>
                    <a:lnTo>
                      <a:pt x="21600" y="3965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98" name="Figura"/>
              <p:cNvSpPr/>
              <p:nvPr/>
            </p:nvSpPr>
            <p:spPr>
              <a:xfrm>
                <a:off x="1102994" y="3041142"/>
                <a:ext cx="136018" cy="74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6711"/>
                    </a:moveTo>
                    <a:lnTo>
                      <a:pt x="8592" y="0"/>
                    </a:lnTo>
                    <a:lnTo>
                      <a:pt x="9523" y="9007"/>
                    </a:lnTo>
                    <a:lnTo>
                      <a:pt x="0" y="12285"/>
                    </a:lnTo>
                    <a:lnTo>
                      <a:pt x="363" y="15879"/>
                    </a:lnTo>
                    <a:lnTo>
                      <a:pt x="9896" y="12601"/>
                    </a:lnTo>
                    <a:lnTo>
                      <a:pt x="10830" y="21600"/>
                    </a:lnTo>
                    <a:lnTo>
                      <a:pt x="20432" y="8325"/>
                    </a:lnTo>
                    <a:lnTo>
                      <a:pt x="21600" y="6711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3901" name="object 77"/>
          <p:cNvSpPr txBox="1"/>
          <p:nvPr/>
        </p:nvSpPr>
        <p:spPr>
          <a:xfrm>
            <a:off x="3722623" y="390092"/>
            <a:ext cx="2174876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pc="-5" sz="1200">
                <a:solidFill>
                  <a:srgbClr val="FFFFFF"/>
                </a:solidFill>
              </a:defRPr>
            </a:pPr>
            <a:r>
              <a:t>EN</a:t>
            </a:r>
            <a:r>
              <a:rPr spc="-15"/>
              <a:t> </a:t>
            </a:r>
            <a:r>
              <a:t>ZONAS</a:t>
            </a:r>
            <a:r>
              <a:rPr spc="0"/>
              <a:t> </a:t>
            </a:r>
            <a:r>
              <a:rPr spc="-15"/>
              <a:t>AVANZADAS</a:t>
            </a:r>
            <a:r>
              <a:t> </a:t>
            </a:r>
            <a:r>
              <a:rPr spc="0"/>
              <a:t>Y </a:t>
            </a:r>
            <a:r>
              <a:t>CARRIL </a:t>
            </a:r>
            <a:r>
              <a:rPr spc="0"/>
              <a:t> </a:t>
            </a:r>
            <a:r>
              <a:t>CENTRAL, EL POSEEDOR CONDUCE </a:t>
            </a:r>
            <a:r>
              <a:rPr spc="-260"/>
              <a:t> </a:t>
            </a:r>
            <a:r>
              <a:rPr spc="-20"/>
              <a:t>PARA</a:t>
            </a:r>
            <a:r>
              <a:t> </a:t>
            </a:r>
            <a:r>
              <a:rPr spc="-10"/>
              <a:t>FIJAR</a:t>
            </a:r>
            <a:r>
              <a:rPr spc="5"/>
              <a:t> </a:t>
            </a:r>
            <a:r>
              <a:rPr spc="0"/>
              <a:t>Y </a:t>
            </a:r>
            <a:r>
              <a:t>JUGADORES</a:t>
            </a:r>
            <a:r>
              <a:rPr spc="20"/>
              <a:t> </a:t>
            </a:r>
            <a:r>
              <a:rPr spc="0"/>
              <a:t>DE </a:t>
            </a:r>
            <a:r>
              <a:rPr spc="5"/>
              <a:t> </a:t>
            </a:r>
            <a:r>
              <a:t>CARRILES </a:t>
            </a:r>
            <a:r>
              <a:rPr spc="-15"/>
              <a:t>LATERALES</a:t>
            </a:r>
            <a:r>
              <a:t> DAN </a:t>
            </a:r>
            <a:r>
              <a:rPr spc="0"/>
              <a:t> </a:t>
            </a:r>
            <a:r>
              <a:t>AMPLITUD.</a:t>
            </a:r>
          </a:p>
          <a:p>
            <a:pPr>
              <a:defRPr sz="1100"/>
            </a:pPr>
          </a:p>
          <a:p>
            <a:pPr marR="11429" indent="12700">
              <a:defRPr spc="-5" sz="1200">
                <a:solidFill>
                  <a:srgbClr val="FFFFFF"/>
                </a:solidFill>
              </a:defRPr>
            </a:pPr>
            <a:r>
              <a:t>POSEEDOR</a:t>
            </a:r>
            <a:r>
              <a:rPr spc="0"/>
              <a:t> </a:t>
            </a:r>
            <a:r>
              <a:t>FINALIZA</a:t>
            </a:r>
            <a:r>
              <a:rPr spc="0"/>
              <a:t> </a:t>
            </a:r>
            <a:r>
              <a:t>EN</a:t>
            </a:r>
            <a:r>
              <a:rPr spc="-10"/>
              <a:t> </a:t>
            </a:r>
            <a:r>
              <a:t>CASO</a:t>
            </a:r>
            <a:r>
              <a:rPr spc="10"/>
              <a:t> </a:t>
            </a:r>
            <a:r>
              <a:rPr spc="0"/>
              <a:t>DE </a:t>
            </a:r>
            <a:r>
              <a:rPr spc="5"/>
              <a:t> </a:t>
            </a:r>
            <a:r>
              <a:t>QUE DEFENSA </a:t>
            </a:r>
            <a:r>
              <a:rPr spc="-15"/>
              <a:t>RIVAL </a:t>
            </a:r>
            <a:r>
              <a:rPr spc="0"/>
              <a:t>NO </a:t>
            </a:r>
            <a:r>
              <a:t>CIERRE, </a:t>
            </a:r>
            <a:r>
              <a:rPr spc="0"/>
              <a:t>O </a:t>
            </a:r>
            <a:r>
              <a:rPr spc="-260"/>
              <a:t> </a:t>
            </a:r>
            <a:r>
              <a:t>JUGARÁ</a:t>
            </a:r>
            <a:r>
              <a:rPr spc="20"/>
              <a:t> </a:t>
            </a:r>
            <a:r>
              <a:rPr spc="0"/>
              <a:t>A </a:t>
            </a:r>
            <a:r>
              <a:t>BANDA</a:t>
            </a:r>
            <a:r>
              <a:rPr spc="0"/>
              <a:t> </a:t>
            </a:r>
            <a:r>
              <a:t>EN</a:t>
            </a:r>
            <a:r>
              <a:rPr spc="-10"/>
              <a:t> </a:t>
            </a:r>
            <a:r>
              <a:t>CASO</a:t>
            </a:r>
            <a:r>
              <a:rPr spc="10"/>
              <a:t> </a:t>
            </a:r>
            <a:r>
              <a:rPr spc="0"/>
              <a:t>DE </a:t>
            </a:r>
            <a:r>
              <a:rPr spc="5"/>
              <a:t> </a:t>
            </a:r>
            <a:r>
              <a:t>BUEN</a:t>
            </a:r>
            <a:r>
              <a:rPr spc="0"/>
              <a:t> </a:t>
            </a:r>
            <a:r>
              <a:t>CIERRE</a:t>
            </a:r>
            <a:r>
              <a:rPr spc="0"/>
              <a:t> </a:t>
            </a:r>
            <a:r>
              <a:rPr spc="-15"/>
              <a:t>RIVAL.</a:t>
            </a:r>
          </a:p>
        </p:txBody>
      </p:sp>
      <p:pic>
        <p:nvPicPr>
          <p:cNvPr id="3902" name="Imagen" descr="Imagen"/>
          <p:cNvPicPr>
            <a:picLocks noChangeAspect="1"/>
          </p:cNvPicPr>
          <p:nvPr/>
        </p:nvPicPr>
        <p:blipFill>
          <a:blip r:embed="rId39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3903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40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0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8" name="object 2"/>
          <p:cNvGrpSpPr/>
          <p:nvPr/>
        </p:nvGrpSpPr>
        <p:grpSpPr>
          <a:xfrm>
            <a:off x="3372610" y="3009938"/>
            <a:ext cx="327622" cy="419062"/>
            <a:chOff x="0" y="0"/>
            <a:chExt cx="327621" cy="419061"/>
          </a:xfrm>
        </p:grpSpPr>
        <p:pic>
          <p:nvPicPr>
            <p:cNvPr id="3905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907"/>
              <a:ext cx="327622" cy="336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06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480" y="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07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40" y="41110"/>
              <a:ext cx="225553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909" name="object 6"/>
          <p:cNvSpPr txBox="1"/>
          <p:nvPr/>
        </p:nvSpPr>
        <p:spPr>
          <a:xfrm>
            <a:off x="3502278" y="3048888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grpSp>
        <p:nvGrpSpPr>
          <p:cNvPr id="3913" name="object 7"/>
          <p:cNvGrpSpPr/>
          <p:nvPr/>
        </p:nvGrpSpPr>
        <p:grpSpPr>
          <a:xfrm>
            <a:off x="10076688" y="3203486"/>
            <a:ext cx="327622" cy="336766"/>
            <a:chOff x="0" y="0"/>
            <a:chExt cx="327621" cy="336765"/>
          </a:xfrm>
        </p:grpSpPr>
        <p:pic>
          <p:nvPicPr>
            <p:cNvPr id="3910" name="object 8" descr="object 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27622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11" name="object 9" descr="object 9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0480" y="30416"/>
              <a:ext cx="266751" cy="30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12" name="object 10" descr="object 10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3340" y="15201"/>
              <a:ext cx="225552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914" name="object 11"/>
          <p:cNvSpPr txBox="1"/>
          <p:nvPr/>
        </p:nvSpPr>
        <p:spPr>
          <a:xfrm>
            <a:off x="10207497" y="3274187"/>
            <a:ext cx="742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z="7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grpSp>
        <p:nvGrpSpPr>
          <p:cNvPr id="4007" name="object 12"/>
          <p:cNvGrpSpPr/>
          <p:nvPr/>
        </p:nvGrpSpPr>
        <p:grpSpPr>
          <a:xfrm>
            <a:off x="5750051" y="419137"/>
            <a:ext cx="3980691" cy="5602147"/>
            <a:chOff x="0" y="0"/>
            <a:chExt cx="3980690" cy="5602146"/>
          </a:xfrm>
        </p:grpSpPr>
        <p:pic>
          <p:nvPicPr>
            <p:cNvPr id="3915" name="object 13" descr="object 1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3364991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16" name="object 14" descr="object 14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3528" y="3398481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17" name="object 15" descr="object 15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5909" y="3390862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18" name="object 16" descr="object 16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708148" y="4032529"/>
              <a:ext cx="192126" cy="2027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919" name="object 17"/>
            <p:cNvSpPr/>
            <p:nvPr/>
          </p:nvSpPr>
          <p:spPr>
            <a:xfrm>
              <a:off x="2741677" y="4065994"/>
              <a:ext cx="74677" cy="8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6602" y="847"/>
                  </a:lnTo>
                  <a:lnTo>
                    <a:pt x="3168" y="3158"/>
                  </a:lnTo>
                  <a:lnTo>
                    <a:pt x="850" y="6590"/>
                  </a:lnTo>
                  <a:lnTo>
                    <a:pt x="0" y="10800"/>
                  </a:lnTo>
                  <a:lnTo>
                    <a:pt x="850" y="15010"/>
                  </a:lnTo>
                  <a:lnTo>
                    <a:pt x="3168" y="18442"/>
                  </a:lnTo>
                  <a:lnTo>
                    <a:pt x="6602" y="20753"/>
                  </a:lnTo>
                  <a:lnTo>
                    <a:pt x="10800" y="21600"/>
                  </a:lnTo>
                  <a:lnTo>
                    <a:pt x="14998" y="20753"/>
                  </a:lnTo>
                  <a:lnTo>
                    <a:pt x="18432" y="18442"/>
                  </a:lnTo>
                  <a:lnTo>
                    <a:pt x="20750" y="15010"/>
                  </a:lnTo>
                  <a:lnTo>
                    <a:pt x="21600" y="10800"/>
                  </a:lnTo>
                  <a:lnTo>
                    <a:pt x="20750" y="6590"/>
                  </a:lnTo>
                  <a:lnTo>
                    <a:pt x="18432" y="3158"/>
                  </a:lnTo>
                  <a:lnTo>
                    <a:pt x="14998" y="847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20" name="object 18"/>
            <p:cNvSpPr/>
            <p:nvPr/>
          </p:nvSpPr>
          <p:spPr>
            <a:xfrm>
              <a:off x="2741677" y="4065994"/>
              <a:ext cx="74677" cy="8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50" y="6590"/>
                  </a:lnTo>
                  <a:lnTo>
                    <a:pt x="3168" y="3158"/>
                  </a:lnTo>
                  <a:lnTo>
                    <a:pt x="6602" y="847"/>
                  </a:lnTo>
                  <a:lnTo>
                    <a:pt x="10800" y="0"/>
                  </a:lnTo>
                  <a:lnTo>
                    <a:pt x="14998" y="847"/>
                  </a:lnTo>
                  <a:lnTo>
                    <a:pt x="18432" y="3158"/>
                  </a:lnTo>
                  <a:lnTo>
                    <a:pt x="20750" y="6590"/>
                  </a:lnTo>
                  <a:lnTo>
                    <a:pt x="21600" y="10800"/>
                  </a:lnTo>
                  <a:lnTo>
                    <a:pt x="20750" y="15010"/>
                  </a:lnTo>
                  <a:lnTo>
                    <a:pt x="18432" y="18442"/>
                  </a:lnTo>
                  <a:lnTo>
                    <a:pt x="14998" y="20753"/>
                  </a:lnTo>
                  <a:lnTo>
                    <a:pt x="10800" y="21600"/>
                  </a:lnTo>
                  <a:lnTo>
                    <a:pt x="6602" y="20753"/>
                  </a:lnTo>
                  <a:lnTo>
                    <a:pt x="3168" y="18442"/>
                  </a:lnTo>
                  <a:lnTo>
                    <a:pt x="850" y="15010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3921" name="object 19" descr="object 19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298193" y="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22" name="object 20" descr="object 20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331720" y="33488"/>
              <a:ext cx="208788" cy="2194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23" name="object 21" descr="object 21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324100" y="25869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24" name="object 22" descr="object 22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040636" y="60045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25" name="object 23" descr="object 23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074165" y="633945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26" name="object 24" descr="object 24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066545" y="626325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27" name="object 25" descr="object 25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485645" y="4047642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28" name="object 26" descr="object 26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519172" y="4081233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929" name="object 27"/>
            <p:cNvSpPr/>
            <p:nvPr/>
          </p:nvSpPr>
          <p:spPr>
            <a:xfrm>
              <a:off x="2519172" y="4081233"/>
              <a:ext cx="208788" cy="220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9"/>
                  </a:lnTo>
                  <a:lnTo>
                    <a:pt x="3163" y="3165"/>
                  </a:lnTo>
                  <a:lnTo>
                    <a:pt x="6596" y="850"/>
                  </a:lnTo>
                  <a:lnTo>
                    <a:pt x="10800" y="0"/>
                  </a:lnTo>
                  <a:lnTo>
                    <a:pt x="15004" y="850"/>
                  </a:lnTo>
                  <a:lnTo>
                    <a:pt x="18437" y="3165"/>
                  </a:lnTo>
                  <a:lnTo>
                    <a:pt x="20751" y="6599"/>
                  </a:lnTo>
                  <a:lnTo>
                    <a:pt x="21600" y="10800"/>
                  </a:lnTo>
                  <a:lnTo>
                    <a:pt x="20751" y="15001"/>
                  </a:lnTo>
                  <a:lnTo>
                    <a:pt x="18437" y="18434"/>
                  </a:lnTo>
                  <a:lnTo>
                    <a:pt x="15004" y="20750"/>
                  </a:lnTo>
                  <a:lnTo>
                    <a:pt x="10800" y="21600"/>
                  </a:lnTo>
                  <a:lnTo>
                    <a:pt x="6596" y="20750"/>
                  </a:lnTo>
                  <a:lnTo>
                    <a:pt x="3163" y="18434"/>
                  </a:lnTo>
                  <a:lnTo>
                    <a:pt x="849" y="15001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3930" name="object 28" descr="object 28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41960" y="4165091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31" name="object 29" descr="object 29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75489" y="4198581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32" name="object 30" descr="object 30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67868" y="4190962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33" name="object 31" descr="object 31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79348" y="4995633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34" name="object 32" descr="object 32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12877" y="5029162"/>
              <a:ext cx="208789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35" name="object 33" descr="object 33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05256" y="5021542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36" name="object 34" descr="object 34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6117" y="217017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37" name="object 35" descr="object 35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99644" y="2203665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38" name="object 36" descr="object 36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92024" y="2196046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39" name="object 37" descr="object 37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572769" y="2436774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40" name="object 38" descr="object 38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606296" y="2470365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41" name="object 39" descr="object 39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598677" y="2462746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42" name="object 40" descr="object 40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197865" y="3313074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43" name="object 41" descr="object 41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231393" y="3346665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44" name="object 42" descr="object 42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223772" y="3339045"/>
              <a:ext cx="224028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45" name="object 43" descr="object 4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994660" y="235458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46" name="object 44" descr="object 44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028189" y="2388070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47" name="object 45" descr="object 45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020569" y="2380449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48" name="object 46" descr="object 46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329941" y="3364991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49" name="object 47" descr="object 47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363469" y="3398481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50" name="object 48" descr="object 48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355848" y="3390862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51" name="object 49" descr="object 49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999489" y="5265381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52" name="object 50" descr="object 50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033017" y="5298909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53" name="object 51" descr="object 51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025396" y="5291289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54" name="object 52" descr="object 52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89177" y="192328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55" name="object 53" descr="object 53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822705" y="1956777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56" name="object 54" descr="object 54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815084" y="1949158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57" name="object 55" descr="object 55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89177" y="3488435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58" name="object 56" descr="object 56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822705" y="3521925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59" name="object 57" descr="object 57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815084" y="3514306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60" name="object 58" descr="object 58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56133" y="60960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61" name="object 59" descr="object 59"/>
            <p:cNvPicPr>
              <a:picLocks noChangeAspect="1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089660" y="643089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62" name="object 60" descr="object 60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82041" y="635469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63" name="object 61" descr="object 61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69748" y="278577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64" name="object 62" descr="object 62"/>
            <p:cNvPicPr>
              <a:picLocks noChangeAspect="1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03277" y="2819361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65" name="object 63" descr="object 63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95656" y="2811742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66" name="object 64" descr="object 64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70560" y="1667154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67" name="object 65" descr="object 65"/>
            <p:cNvPicPr>
              <a:picLocks noChangeAspect="1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704089" y="1700746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68" name="object 66" descr="object 66"/>
            <p:cNvPicPr>
              <a:picLocks noChangeAspect="1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96468" y="1693125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69" name="object 67" descr="object 67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88136" y="449732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70" name="object 68" descr="object 68"/>
            <p:cNvPicPr>
              <a:picLocks noChangeAspect="1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121665" y="4530813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71" name="object 69" descr="object 69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14044" y="4523194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72" name="object 70" descr="object 70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641093" y="144780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73" name="object 71" descr="object 71"/>
            <p:cNvPicPr>
              <a:picLocks noChangeAspect="1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674620" y="1481289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74" name="object 72" descr="object 72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667000" y="1473670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75" name="object 73" descr="object 73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208277" y="3230778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76" name="object 74" descr="object 74"/>
            <p:cNvPicPr>
              <a:picLocks noChangeAspect="1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241805" y="3264369"/>
              <a:ext cx="208789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77" name="object 75" descr="object 75"/>
            <p:cNvPicPr>
              <a:picLocks noChangeAspect="1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234184" y="3256750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006" name="object 76"/>
            <p:cNvGrpSpPr/>
            <p:nvPr/>
          </p:nvGrpSpPr>
          <p:grpSpPr>
            <a:xfrm>
              <a:off x="2188338" y="1192109"/>
              <a:ext cx="1792353" cy="3723261"/>
              <a:chOff x="0" y="0"/>
              <a:chExt cx="1792352" cy="3723259"/>
            </a:xfrm>
          </p:grpSpPr>
          <p:sp>
            <p:nvSpPr>
              <p:cNvPr id="3978" name="Figura"/>
              <p:cNvSpPr/>
              <p:nvPr/>
            </p:nvSpPr>
            <p:spPr>
              <a:xfrm>
                <a:off x="0" y="2697607"/>
                <a:ext cx="18924" cy="102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172"/>
                    </a:moveTo>
                    <a:lnTo>
                      <a:pt x="18846" y="18174"/>
                    </a:lnTo>
                    <a:lnTo>
                      <a:pt x="16091" y="13597"/>
                    </a:lnTo>
                    <a:lnTo>
                      <a:pt x="14642" y="9047"/>
                    </a:lnTo>
                    <a:lnTo>
                      <a:pt x="14510" y="4363"/>
                    </a:lnTo>
                    <a:lnTo>
                      <a:pt x="15366" y="107"/>
                    </a:lnTo>
                    <a:lnTo>
                      <a:pt x="870" y="0"/>
                    </a:lnTo>
                    <a:lnTo>
                      <a:pt x="0" y="4363"/>
                    </a:lnTo>
                    <a:lnTo>
                      <a:pt x="145" y="9047"/>
                    </a:lnTo>
                    <a:lnTo>
                      <a:pt x="1595" y="13758"/>
                    </a:lnTo>
                    <a:lnTo>
                      <a:pt x="4494" y="18468"/>
                    </a:lnTo>
                    <a:lnTo>
                      <a:pt x="7248" y="21600"/>
                    </a:lnTo>
                    <a:lnTo>
                      <a:pt x="21600" y="21172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79" name="Figura"/>
              <p:cNvSpPr/>
              <p:nvPr/>
            </p:nvSpPr>
            <p:spPr>
              <a:xfrm>
                <a:off x="4572" y="2562606"/>
                <a:ext cx="33910" cy="981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5825" y="9836"/>
                    </a:lnTo>
                    <a:lnTo>
                      <a:pt x="566" y="19588"/>
                    </a:lnTo>
                    <a:lnTo>
                      <a:pt x="0" y="21237"/>
                    </a:lnTo>
                    <a:lnTo>
                      <a:pt x="8009" y="21600"/>
                    </a:lnTo>
                    <a:lnTo>
                      <a:pt x="8575" y="20063"/>
                    </a:lnTo>
                    <a:lnTo>
                      <a:pt x="10921" y="15257"/>
                    </a:lnTo>
                    <a:lnTo>
                      <a:pt x="13672" y="10479"/>
                    </a:lnTo>
                    <a:lnTo>
                      <a:pt x="16989" y="5700"/>
                    </a:lnTo>
                    <a:lnTo>
                      <a:pt x="20791" y="92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80" name="Figura"/>
              <p:cNvSpPr/>
              <p:nvPr/>
            </p:nvSpPr>
            <p:spPr>
              <a:xfrm>
                <a:off x="14732" y="2834513"/>
                <a:ext cx="50039" cy="98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0292"/>
                    </a:moveTo>
                    <a:lnTo>
                      <a:pt x="14089" y="12693"/>
                    </a:lnTo>
                    <a:lnTo>
                      <a:pt x="7072" y="3173"/>
                    </a:lnTo>
                    <a:lnTo>
                      <a:pt x="5263" y="0"/>
                    </a:lnTo>
                    <a:lnTo>
                      <a:pt x="0" y="752"/>
                    </a:lnTo>
                    <a:lnTo>
                      <a:pt x="5098" y="8824"/>
                    </a:lnTo>
                    <a:lnTo>
                      <a:pt x="13651" y="18649"/>
                    </a:lnTo>
                    <a:lnTo>
                      <a:pt x="16776" y="21600"/>
                    </a:lnTo>
                    <a:lnTo>
                      <a:pt x="21600" y="20292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81" name="Figura"/>
              <p:cNvSpPr/>
              <p:nvPr/>
            </p:nvSpPr>
            <p:spPr>
              <a:xfrm>
                <a:off x="37846" y="2427097"/>
                <a:ext cx="48388" cy="993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105"/>
                    </a:moveTo>
                    <a:lnTo>
                      <a:pt x="16384" y="0"/>
                    </a:lnTo>
                    <a:lnTo>
                      <a:pt x="15591" y="884"/>
                    </a:lnTo>
                    <a:lnTo>
                      <a:pt x="7597" y="10413"/>
                    </a:lnTo>
                    <a:lnTo>
                      <a:pt x="454" y="19998"/>
                    </a:lnTo>
                    <a:lnTo>
                      <a:pt x="0" y="20744"/>
                    </a:lnTo>
                    <a:lnTo>
                      <a:pt x="5386" y="21600"/>
                    </a:lnTo>
                    <a:lnTo>
                      <a:pt x="5783" y="20937"/>
                    </a:lnTo>
                    <a:lnTo>
                      <a:pt x="12869" y="11463"/>
                    </a:lnTo>
                    <a:lnTo>
                      <a:pt x="20806" y="1961"/>
                    </a:lnTo>
                    <a:lnTo>
                      <a:pt x="21600" y="1105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82" name="Figura"/>
              <p:cNvSpPr/>
              <p:nvPr/>
            </p:nvSpPr>
            <p:spPr>
              <a:xfrm>
                <a:off x="89662" y="2299716"/>
                <a:ext cx="54103" cy="97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181"/>
                    </a:moveTo>
                    <a:lnTo>
                      <a:pt x="16986" y="0"/>
                    </a:lnTo>
                    <a:lnTo>
                      <a:pt x="8823" y="9675"/>
                    </a:lnTo>
                    <a:lnTo>
                      <a:pt x="862" y="19378"/>
                    </a:lnTo>
                    <a:lnTo>
                      <a:pt x="0" y="20475"/>
                    </a:lnTo>
                    <a:lnTo>
                      <a:pt x="4665" y="21600"/>
                    </a:lnTo>
                    <a:lnTo>
                      <a:pt x="5522" y="20475"/>
                    </a:lnTo>
                    <a:lnTo>
                      <a:pt x="13437" y="10856"/>
                    </a:lnTo>
                    <a:lnTo>
                      <a:pt x="21600" y="1181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83" name="Figura"/>
              <p:cNvSpPr/>
              <p:nvPr/>
            </p:nvSpPr>
            <p:spPr>
              <a:xfrm>
                <a:off x="73406" y="2959227"/>
                <a:ext cx="73026" cy="873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9465"/>
                    </a:moveTo>
                    <a:lnTo>
                      <a:pt x="17693" y="15949"/>
                    </a:lnTo>
                    <a:lnTo>
                      <a:pt x="12246" y="10517"/>
                    </a:lnTo>
                    <a:lnTo>
                      <a:pt x="7288" y="5086"/>
                    </a:lnTo>
                    <a:lnTo>
                      <a:pt x="3080" y="0"/>
                    </a:lnTo>
                    <a:lnTo>
                      <a:pt x="0" y="1758"/>
                    </a:lnTo>
                    <a:lnTo>
                      <a:pt x="4207" y="6876"/>
                    </a:lnTo>
                    <a:lnTo>
                      <a:pt x="9241" y="12433"/>
                    </a:lnTo>
                    <a:lnTo>
                      <a:pt x="14838" y="17958"/>
                    </a:lnTo>
                    <a:lnTo>
                      <a:pt x="18820" y="21600"/>
                    </a:lnTo>
                    <a:lnTo>
                      <a:pt x="21600" y="19465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84" name="Figura"/>
              <p:cNvSpPr/>
              <p:nvPr/>
            </p:nvSpPr>
            <p:spPr>
              <a:xfrm>
                <a:off x="163703" y="3065145"/>
                <a:ext cx="84329" cy="76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855"/>
                    </a:moveTo>
                    <a:lnTo>
                      <a:pt x="15387" y="13152"/>
                    </a:lnTo>
                    <a:lnTo>
                      <a:pt x="8978" y="6950"/>
                    </a:lnTo>
                    <a:lnTo>
                      <a:pt x="2993" y="749"/>
                    </a:lnTo>
                    <a:lnTo>
                      <a:pt x="2310" y="0"/>
                    </a:lnTo>
                    <a:lnTo>
                      <a:pt x="0" y="2531"/>
                    </a:lnTo>
                    <a:lnTo>
                      <a:pt x="651" y="3244"/>
                    </a:lnTo>
                    <a:lnTo>
                      <a:pt x="6766" y="9552"/>
                    </a:lnTo>
                    <a:lnTo>
                      <a:pt x="13240" y="15826"/>
                    </a:lnTo>
                    <a:lnTo>
                      <a:pt x="19518" y="21600"/>
                    </a:lnTo>
                    <a:lnTo>
                      <a:pt x="21600" y="18855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85" name="Figura"/>
              <p:cNvSpPr/>
              <p:nvPr/>
            </p:nvSpPr>
            <p:spPr>
              <a:xfrm>
                <a:off x="269748" y="3156077"/>
                <a:ext cx="89663" cy="70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397"/>
                    </a:moveTo>
                    <a:lnTo>
                      <a:pt x="16429" y="13827"/>
                    </a:lnTo>
                    <a:lnTo>
                      <a:pt x="9087" y="6953"/>
                    </a:lnTo>
                    <a:lnTo>
                      <a:pt x="1897" y="0"/>
                    </a:lnTo>
                    <a:lnTo>
                      <a:pt x="0" y="3086"/>
                    </a:lnTo>
                    <a:lnTo>
                      <a:pt x="122" y="3164"/>
                    </a:lnTo>
                    <a:lnTo>
                      <a:pt x="7220" y="10077"/>
                    </a:lnTo>
                    <a:lnTo>
                      <a:pt x="14655" y="16952"/>
                    </a:lnTo>
                    <a:lnTo>
                      <a:pt x="19825" y="21600"/>
                    </a:lnTo>
                    <a:lnTo>
                      <a:pt x="21600" y="18397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86" name="Figura"/>
              <p:cNvSpPr/>
              <p:nvPr/>
            </p:nvSpPr>
            <p:spPr>
              <a:xfrm>
                <a:off x="383667" y="3237230"/>
                <a:ext cx="92203" cy="65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056"/>
                    </a:moveTo>
                    <a:lnTo>
                      <a:pt x="20826" y="17388"/>
                    </a:lnTo>
                    <a:lnTo>
                      <a:pt x="12555" y="10049"/>
                    </a:lnTo>
                    <a:lnTo>
                      <a:pt x="4522" y="2710"/>
                    </a:lnTo>
                    <a:lnTo>
                      <a:pt x="1666" y="0"/>
                    </a:lnTo>
                    <a:lnTo>
                      <a:pt x="0" y="3461"/>
                    </a:lnTo>
                    <a:lnTo>
                      <a:pt x="2856" y="6171"/>
                    </a:lnTo>
                    <a:lnTo>
                      <a:pt x="10919" y="13552"/>
                    </a:lnTo>
                    <a:lnTo>
                      <a:pt x="19220" y="20891"/>
                    </a:lnTo>
                    <a:lnTo>
                      <a:pt x="20053" y="21600"/>
                    </a:lnTo>
                    <a:lnTo>
                      <a:pt x="21600" y="18056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87" name="Figura"/>
              <p:cNvSpPr/>
              <p:nvPr/>
            </p:nvSpPr>
            <p:spPr>
              <a:xfrm>
                <a:off x="501650" y="3312287"/>
                <a:ext cx="93981" cy="624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7780"/>
                    </a:moveTo>
                    <a:lnTo>
                      <a:pt x="19061" y="15585"/>
                    </a:lnTo>
                    <a:lnTo>
                      <a:pt x="10275" y="7859"/>
                    </a:lnTo>
                    <a:lnTo>
                      <a:pt x="1518" y="0"/>
                    </a:lnTo>
                    <a:lnTo>
                      <a:pt x="0" y="3732"/>
                    </a:lnTo>
                    <a:lnTo>
                      <a:pt x="17601" y="19405"/>
                    </a:lnTo>
                    <a:lnTo>
                      <a:pt x="20170" y="21600"/>
                    </a:lnTo>
                    <a:lnTo>
                      <a:pt x="21600" y="1778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88" name="Figura"/>
              <p:cNvSpPr/>
              <p:nvPr/>
            </p:nvSpPr>
            <p:spPr>
              <a:xfrm>
                <a:off x="622554" y="3382518"/>
                <a:ext cx="94997" cy="603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7598"/>
                    </a:moveTo>
                    <a:lnTo>
                      <a:pt x="18655" y="15097"/>
                    </a:lnTo>
                    <a:lnTo>
                      <a:pt x="9385" y="7048"/>
                    </a:lnTo>
                    <a:lnTo>
                      <a:pt x="1415" y="0"/>
                    </a:lnTo>
                    <a:lnTo>
                      <a:pt x="0" y="3956"/>
                    </a:lnTo>
                    <a:lnTo>
                      <a:pt x="17268" y="19099"/>
                    </a:lnTo>
                    <a:lnTo>
                      <a:pt x="20214" y="21600"/>
                    </a:lnTo>
                    <a:lnTo>
                      <a:pt x="21600" y="17598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89" name="Figura"/>
              <p:cNvSpPr/>
              <p:nvPr/>
            </p:nvSpPr>
            <p:spPr>
              <a:xfrm>
                <a:off x="640715" y="2803906"/>
                <a:ext cx="86107" cy="74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824"/>
                    </a:moveTo>
                    <a:lnTo>
                      <a:pt x="19561" y="0"/>
                    </a:lnTo>
                    <a:lnTo>
                      <a:pt x="0" y="18813"/>
                    </a:lnTo>
                    <a:lnTo>
                      <a:pt x="2039" y="21600"/>
                    </a:lnTo>
                    <a:lnTo>
                      <a:pt x="21600" y="2824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90" name="Figura"/>
              <p:cNvSpPr/>
              <p:nvPr/>
            </p:nvSpPr>
            <p:spPr>
              <a:xfrm>
                <a:off x="694690" y="324104"/>
                <a:ext cx="100712" cy="42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6089"/>
                    </a:moveTo>
                    <a:lnTo>
                      <a:pt x="20756" y="0"/>
                    </a:lnTo>
                    <a:lnTo>
                      <a:pt x="0" y="15447"/>
                    </a:lnTo>
                    <a:lnTo>
                      <a:pt x="817" y="21600"/>
                    </a:lnTo>
                    <a:lnTo>
                      <a:pt x="21600" y="6089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91" name="Figura"/>
              <p:cNvSpPr/>
              <p:nvPr/>
            </p:nvSpPr>
            <p:spPr>
              <a:xfrm>
                <a:off x="747903" y="2714371"/>
                <a:ext cx="86107" cy="74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787"/>
                    </a:moveTo>
                    <a:lnTo>
                      <a:pt x="19561" y="0"/>
                    </a:lnTo>
                    <a:lnTo>
                      <a:pt x="0" y="18776"/>
                    </a:lnTo>
                    <a:lnTo>
                      <a:pt x="2039" y="21600"/>
                    </a:lnTo>
                    <a:lnTo>
                      <a:pt x="21600" y="2787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92" name="Figura"/>
              <p:cNvSpPr/>
              <p:nvPr/>
            </p:nvSpPr>
            <p:spPr>
              <a:xfrm>
                <a:off x="745109" y="3449701"/>
                <a:ext cx="95759" cy="58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7439"/>
                    </a:moveTo>
                    <a:lnTo>
                      <a:pt x="9740" y="7340"/>
                    </a:lnTo>
                    <a:lnTo>
                      <a:pt x="1346" y="0"/>
                    </a:lnTo>
                    <a:lnTo>
                      <a:pt x="0" y="4114"/>
                    </a:lnTo>
                    <a:lnTo>
                      <a:pt x="8394" y="11455"/>
                    </a:lnTo>
                    <a:lnTo>
                      <a:pt x="18048" y="19730"/>
                    </a:lnTo>
                    <a:lnTo>
                      <a:pt x="20282" y="21600"/>
                    </a:lnTo>
                    <a:lnTo>
                      <a:pt x="21600" y="17439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93" name="Figura"/>
              <p:cNvSpPr/>
              <p:nvPr/>
            </p:nvSpPr>
            <p:spPr>
              <a:xfrm>
                <a:off x="827786" y="281813"/>
                <a:ext cx="100712" cy="42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6089"/>
                    </a:moveTo>
                    <a:lnTo>
                      <a:pt x="20783" y="0"/>
                    </a:lnTo>
                    <a:lnTo>
                      <a:pt x="0" y="15511"/>
                    </a:lnTo>
                    <a:lnTo>
                      <a:pt x="844" y="21600"/>
                    </a:lnTo>
                    <a:lnTo>
                      <a:pt x="21600" y="6089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94" name="Figura"/>
              <p:cNvSpPr/>
              <p:nvPr/>
            </p:nvSpPr>
            <p:spPr>
              <a:xfrm>
                <a:off x="855091" y="2624709"/>
                <a:ext cx="86107" cy="74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819"/>
                    </a:moveTo>
                    <a:lnTo>
                      <a:pt x="19561" y="0"/>
                    </a:lnTo>
                    <a:lnTo>
                      <a:pt x="0" y="18781"/>
                    </a:lnTo>
                    <a:lnTo>
                      <a:pt x="2039" y="21600"/>
                    </a:lnTo>
                    <a:lnTo>
                      <a:pt x="21600" y="2819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95" name="Figura"/>
              <p:cNvSpPr/>
              <p:nvPr/>
            </p:nvSpPr>
            <p:spPr>
              <a:xfrm>
                <a:off x="868807" y="3514598"/>
                <a:ext cx="96267" cy="57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7347"/>
                    </a:moveTo>
                    <a:lnTo>
                      <a:pt x="1311" y="0"/>
                    </a:lnTo>
                    <a:lnTo>
                      <a:pt x="0" y="4205"/>
                    </a:lnTo>
                    <a:lnTo>
                      <a:pt x="9774" y="12664"/>
                    </a:lnTo>
                    <a:lnTo>
                      <a:pt x="20318" y="21600"/>
                    </a:lnTo>
                    <a:lnTo>
                      <a:pt x="21600" y="17347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96" name="Figura"/>
              <p:cNvSpPr/>
              <p:nvPr/>
            </p:nvSpPr>
            <p:spPr>
              <a:xfrm>
                <a:off x="950468" y="2549271"/>
                <a:ext cx="82932" cy="78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5409"/>
                    </a:lnTo>
                    <a:lnTo>
                      <a:pt x="5309" y="12159"/>
                    </a:lnTo>
                    <a:lnTo>
                      <a:pt x="3109" y="14119"/>
                    </a:lnTo>
                    <a:lnTo>
                      <a:pt x="5226" y="16823"/>
                    </a:lnTo>
                    <a:lnTo>
                      <a:pt x="7429" y="14860"/>
                    </a:lnTo>
                    <a:lnTo>
                      <a:pt x="12735" y="21600"/>
                    </a:lnTo>
                    <a:lnTo>
                      <a:pt x="17535" y="990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97" name="Figura"/>
              <p:cNvSpPr/>
              <p:nvPr/>
            </p:nvSpPr>
            <p:spPr>
              <a:xfrm>
                <a:off x="961009" y="239649"/>
                <a:ext cx="100712" cy="42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6089"/>
                    </a:moveTo>
                    <a:lnTo>
                      <a:pt x="20783" y="0"/>
                    </a:lnTo>
                    <a:lnTo>
                      <a:pt x="0" y="15447"/>
                    </a:lnTo>
                    <a:lnTo>
                      <a:pt x="817" y="21600"/>
                    </a:lnTo>
                    <a:lnTo>
                      <a:pt x="21600" y="6089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98" name="Figura"/>
              <p:cNvSpPr/>
              <p:nvPr/>
            </p:nvSpPr>
            <p:spPr>
              <a:xfrm>
                <a:off x="993394" y="3577844"/>
                <a:ext cx="96648" cy="56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7299"/>
                    </a:moveTo>
                    <a:lnTo>
                      <a:pt x="1277" y="0"/>
                    </a:lnTo>
                    <a:lnTo>
                      <a:pt x="0" y="4354"/>
                    </a:lnTo>
                    <a:lnTo>
                      <a:pt x="20323" y="21600"/>
                    </a:lnTo>
                    <a:lnTo>
                      <a:pt x="21600" y="17299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99" name="Figura"/>
              <p:cNvSpPr/>
              <p:nvPr/>
            </p:nvSpPr>
            <p:spPr>
              <a:xfrm>
                <a:off x="1094105" y="197358"/>
                <a:ext cx="100712" cy="42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6089"/>
                    </a:moveTo>
                    <a:lnTo>
                      <a:pt x="20783" y="0"/>
                    </a:lnTo>
                    <a:lnTo>
                      <a:pt x="0" y="15511"/>
                    </a:lnTo>
                    <a:lnTo>
                      <a:pt x="844" y="21600"/>
                    </a:lnTo>
                    <a:lnTo>
                      <a:pt x="21600" y="6089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00" name="Figura"/>
              <p:cNvSpPr/>
              <p:nvPr/>
            </p:nvSpPr>
            <p:spPr>
              <a:xfrm>
                <a:off x="1118489" y="3640201"/>
                <a:ext cx="93168" cy="546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7067"/>
                    </a:moveTo>
                    <a:lnTo>
                      <a:pt x="1296" y="0"/>
                    </a:lnTo>
                    <a:lnTo>
                      <a:pt x="0" y="4518"/>
                    </a:lnTo>
                    <a:lnTo>
                      <a:pt x="14899" y="17072"/>
                    </a:lnTo>
                    <a:lnTo>
                      <a:pt x="20290" y="21600"/>
                    </a:lnTo>
                    <a:lnTo>
                      <a:pt x="21600" y="17067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01" name="Figura"/>
              <p:cNvSpPr/>
              <p:nvPr/>
            </p:nvSpPr>
            <p:spPr>
              <a:xfrm>
                <a:off x="1192022" y="3654933"/>
                <a:ext cx="85218" cy="683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439"/>
                    </a:moveTo>
                    <a:lnTo>
                      <a:pt x="16556" y="13169"/>
                    </a:lnTo>
                    <a:lnTo>
                      <a:pt x="8531" y="0"/>
                    </a:lnTo>
                    <a:lnTo>
                      <a:pt x="4977" y="8993"/>
                    </a:lnTo>
                    <a:lnTo>
                      <a:pt x="3544" y="12619"/>
                    </a:lnTo>
                    <a:lnTo>
                      <a:pt x="0" y="21600"/>
                    </a:lnTo>
                    <a:lnTo>
                      <a:pt x="21600" y="21439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02" name="Figura"/>
              <p:cNvSpPr/>
              <p:nvPr/>
            </p:nvSpPr>
            <p:spPr>
              <a:xfrm>
                <a:off x="1227328" y="155194"/>
                <a:ext cx="100712" cy="42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6089"/>
                    </a:moveTo>
                    <a:lnTo>
                      <a:pt x="20783" y="0"/>
                    </a:lnTo>
                    <a:lnTo>
                      <a:pt x="0" y="15447"/>
                    </a:lnTo>
                    <a:lnTo>
                      <a:pt x="817" y="21600"/>
                    </a:lnTo>
                    <a:lnTo>
                      <a:pt x="21600" y="6089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03" name="Figura"/>
              <p:cNvSpPr/>
              <p:nvPr/>
            </p:nvSpPr>
            <p:spPr>
              <a:xfrm>
                <a:off x="1360551" y="112903"/>
                <a:ext cx="100585" cy="42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6089"/>
                    </a:moveTo>
                    <a:lnTo>
                      <a:pt x="20782" y="0"/>
                    </a:lnTo>
                    <a:lnTo>
                      <a:pt x="0" y="15511"/>
                    </a:lnTo>
                    <a:lnTo>
                      <a:pt x="818" y="21600"/>
                    </a:lnTo>
                    <a:lnTo>
                      <a:pt x="21600" y="6089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04" name="Figura"/>
              <p:cNvSpPr/>
              <p:nvPr/>
            </p:nvSpPr>
            <p:spPr>
              <a:xfrm>
                <a:off x="1493647" y="70739"/>
                <a:ext cx="100712" cy="42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6089"/>
                    </a:moveTo>
                    <a:lnTo>
                      <a:pt x="20783" y="0"/>
                    </a:lnTo>
                    <a:lnTo>
                      <a:pt x="0" y="15447"/>
                    </a:lnTo>
                    <a:lnTo>
                      <a:pt x="817" y="21600"/>
                    </a:lnTo>
                    <a:lnTo>
                      <a:pt x="21600" y="6089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05" name="Figura"/>
              <p:cNvSpPr/>
              <p:nvPr/>
            </p:nvSpPr>
            <p:spPr>
              <a:xfrm>
                <a:off x="1626870" y="0"/>
                <a:ext cx="165483" cy="72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3965"/>
                    </a:moveTo>
                    <a:lnTo>
                      <a:pt x="10609" y="0"/>
                    </a:lnTo>
                    <a:lnTo>
                      <a:pt x="11868" y="9014"/>
                    </a:lnTo>
                    <a:lnTo>
                      <a:pt x="0" y="17597"/>
                    </a:lnTo>
                    <a:lnTo>
                      <a:pt x="497" y="21185"/>
                    </a:lnTo>
                    <a:lnTo>
                      <a:pt x="12368" y="12597"/>
                    </a:lnTo>
                    <a:lnTo>
                      <a:pt x="13626" y="21600"/>
                    </a:lnTo>
                    <a:lnTo>
                      <a:pt x="19568" y="8459"/>
                    </a:lnTo>
                    <a:lnTo>
                      <a:pt x="21600" y="3965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4008" name="object 78"/>
          <p:cNvSpPr txBox="1"/>
          <p:nvPr/>
        </p:nvSpPr>
        <p:spPr>
          <a:xfrm>
            <a:off x="3722623" y="390092"/>
            <a:ext cx="2205356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pc="-5" sz="1200">
                <a:solidFill>
                  <a:srgbClr val="FFFFFF"/>
                </a:solidFill>
              </a:defRPr>
            </a:pPr>
            <a:r>
              <a:t>EN</a:t>
            </a:r>
            <a:r>
              <a:rPr spc="45"/>
              <a:t> </a:t>
            </a:r>
            <a:r>
              <a:t>ZONAS</a:t>
            </a:r>
            <a:r>
              <a:rPr spc="60"/>
              <a:t> </a:t>
            </a:r>
            <a:r>
              <a:rPr spc="-15"/>
              <a:t>AVANZADAS</a:t>
            </a:r>
            <a:r>
              <a:rPr spc="50"/>
              <a:t> </a:t>
            </a:r>
            <a:r>
              <a:rPr spc="-10"/>
              <a:t>CON </a:t>
            </a:r>
            <a:r>
              <a:t> </a:t>
            </a:r>
            <a:r>
              <a:rPr spc="-10"/>
              <a:t>BALÓN</a:t>
            </a:r>
            <a:r>
              <a:rPr spc="0"/>
              <a:t> </a:t>
            </a:r>
            <a:r>
              <a:t>EN</a:t>
            </a:r>
            <a:r>
              <a:rPr spc="0"/>
              <a:t> </a:t>
            </a:r>
            <a:r>
              <a:t>CARRIL </a:t>
            </a:r>
            <a:r>
              <a:rPr spc="-15"/>
              <a:t>LATERAL, </a:t>
            </a:r>
            <a:r>
              <a:rPr spc="-10"/>
              <a:t> </a:t>
            </a:r>
            <a:r>
              <a:t>INTERCAMBIO</a:t>
            </a:r>
            <a:r>
              <a:rPr spc="-10"/>
              <a:t> </a:t>
            </a:r>
            <a:r>
              <a:t>POSICIONAL</a:t>
            </a:r>
            <a:r>
              <a:rPr spc="5"/>
              <a:t> </a:t>
            </a:r>
            <a:r>
              <a:rPr spc="0"/>
              <a:t>DE </a:t>
            </a:r>
            <a:r>
              <a:rPr spc="5"/>
              <a:t> </a:t>
            </a:r>
            <a:r>
              <a:t>FUERA-DENTRO</a:t>
            </a:r>
            <a:r>
              <a:rPr spc="-25"/>
              <a:t> </a:t>
            </a:r>
            <a:r>
              <a:rPr spc="0"/>
              <a:t>O</a:t>
            </a:r>
            <a:r>
              <a:rPr spc="-20"/>
              <a:t> </a:t>
            </a:r>
            <a:r>
              <a:t>DENTRO-FUERA.</a:t>
            </a:r>
          </a:p>
        </p:txBody>
      </p:sp>
      <p:pic>
        <p:nvPicPr>
          <p:cNvPr id="4009" name="Imagen" descr="Imagen"/>
          <p:cNvPicPr>
            <a:picLocks noChangeAspect="1"/>
          </p:cNvPicPr>
          <p:nvPr/>
        </p:nvPicPr>
        <p:blipFill>
          <a:blip r:embed="rId39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4010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40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0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2" name="object 2"/>
          <p:cNvSpPr txBox="1"/>
          <p:nvPr/>
        </p:nvSpPr>
        <p:spPr>
          <a:xfrm>
            <a:off x="839216" y="1536394"/>
            <a:ext cx="7576819" cy="1623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ts val="6400"/>
              </a:lnSpc>
              <a:spcBef>
                <a:spcPts val="900"/>
              </a:spcBef>
              <a:defRPr spc="150" sz="6000">
                <a:latin typeface="Verdana"/>
                <a:ea typeface="Verdana"/>
                <a:cs typeface="Verdana"/>
                <a:sym typeface="Verdana"/>
              </a:defRPr>
            </a:pPr>
            <a:r>
              <a:t>ACC</a:t>
            </a:r>
            <a:r>
              <a:rPr spc="70"/>
              <a:t>I</a:t>
            </a:r>
            <a:r>
              <a:rPr spc="-320"/>
              <a:t>ONE</a:t>
            </a:r>
            <a:r>
              <a:rPr spc="-300"/>
              <a:t>S</a:t>
            </a:r>
            <a:r>
              <a:rPr spc="-469"/>
              <a:t> </a:t>
            </a:r>
            <a:r>
              <a:rPr spc="335"/>
              <a:t>A</a:t>
            </a:r>
            <a:r>
              <a:rPr spc="-444"/>
              <a:t> </a:t>
            </a:r>
            <a:r>
              <a:rPr spc="-85"/>
              <a:t>BALÓN  </a:t>
            </a:r>
            <a:r>
              <a:rPr spc="65"/>
              <a:t>PARADO</a:t>
            </a:r>
          </a:p>
        </p:txBody>
      </p:sp>
      <p:sp>
        <p:nvSpPr>
          <p:cNvPr id="4013" name="object 3"/>
          <p:cNvSpPr txBox="1"/>
          <p:nvPr/>
        </p:nvSpPr>
        <p:spPr>
          <a:xfrm>
            <a:off x="841349" y="3395802"/>
            <a:ext cx="298767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300" sz="4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OFENSIVAS</a:t>
            </a:r>
          </a:p>
        </p:txBody>
      </p:sp>
      <p:sp>
        <p:nvSpPr>
          <p:cNvPr id="4014" name="Rectángulo"/>
          <p:cNvSpPr/>
          <p:nvPr/>
        </p:nvSpPr>
        <p:spPr>
          <a:xfrm>
            <a:off x="8766702" y="3097352"/>
            <a:ext cx="3228597" cy="32030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4015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4016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8" name="object 3"/>
          <p:cNvSpPr txBox="1"/>
          <p:nvPr>
            <p:ph type="title"/>
          </p:nvPr>
        </p:nvSpPr>
        <p:spPr>
          <a:xfrm>
            <a:off x="839215" y="1420189"/>
            <a:ext cx="7563486" cy="1763396"/>
          </a:xfrm>
          <a:prstGeom prst="rect">
            <a:avLst/>
          </a:prstGeom>
        </p:spPr>
        <p:txBody>
          <a:bodyPr/>
          <a:lstStyle/>
          <a:p>
            <a:pPr marR="5080" indent="12700">
              <a:lnSpc>
                <a:spcPts val="6400"/>
              </a:lnSpc>
              <a:spcBef>
                <a:spcPts val="900"/>
              </a:spcBef>
              <a:defRPr spc="-500" sz="6000"/>
            </a:pPr>
            <a:r>
              <a:t>SAQUE</a:t>
            </a:r>
            <a:r>
              <a:rPr spc="-400"/>
              <a:t>S</a:t>
            </a:r>
            <a:r>
              <a:t> D</a:t>
            </a:r>
            <a:r>
              <a:rPr spc="-400"/>
              <a:t>E</a:t>
            </a:r>
            <a:r>
              <a:t> ESQUI</a:t>
            </a:r>
            <a:r>
              <a:rPr spc="-600"/>
              <a:t>N</a:t>
            </a:r>
            <a:r>
              <a:rPr spc="200"/>
              <a:t>A  </a:t>
            </a:r>
            <a:r>
              <a:rPr spc="-400"/>
              <a:t>OFENSIVOS</a:t>
            </a:r>
          </a:p>
        </p:txBody>
      </p:sp>
      <p:pic>
        <p:nvPicPr>
          <p:cNvPr id="4019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4020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5" name="object 2"/>
          <p:cNvGrpSpPr/>
          <p:nvPr/>
        </p:nvGrpSpPr>
        <p:grpSpPr>
          <a:xfrm>
            <a:off x="3372610" y="3009938"/>
            <a:ext cx="327622" cy="419062"/>
            <a:chOff x="0" y="0"/>
            <a:chExt cx="327621" cy="419061"/>
          </a:xfrm>
        </p:grpSpPr>
        <p:pic>
          <p:nvPicPr>
            <p:cNvPr id="4022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907"/>
              <a:ext cx="327622" cy="336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23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480" y="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24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40" y="41110"/>
              <a:ext cx="225553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026" name="object 6"/>
          <p:cNvSpPr txBox="1"/>
          <p:nvPr/>
        </p:nvSpPr>
        <p:spPr>
          <a:xfrm>
            <a:off x="3502278" y="3048888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grpSp>
        <p:nvGrpSpPr>
          <p:cNvPr id="4030" name="object 7"/>
          <p:cNvGrpSpPr/>
          <p:nvPr/>
        </p:nvGrpSpPr>
        <p:grpSpPr>
          <a:xfrm>
            <a:off x="10226040" y="3212630"/>
            <a:ext cx="326111" cy="336766"/>
            <a:chOff x="0" y="0"/>
            <a:chExt cx="326110" cy="336765"/>
          </a:xfrm>
        </p:grpSpPr>
        <p:pic>
          <p:nvPicPr>
            <p:cNvPr id="4027" name="object 8" descr="object 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28" name="object 9" descr="object 9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480" y="30416"/>
              <a:ext cx="266751" cy="30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29" name="object 10" descr="object 10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3340" y="15201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031" name="object 11"/>
          <p:cNvSpPr txBox="1"/>
          <p:nvPr/>
        </p:nvSpPr>
        <p:spPr>
          <a:xfrm>
            <a:off x="10356342" y="3282695"/>
            <a:ext cx="742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z="7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grpSp>
        <p:nvGrpSpPr>
          <p:cNvPr id="4183" name="object 12"/>
          <p:cNvGrpSpPr/>
          <p:nvPr/>
        </p:nvGrpSpPr>
        <p:grpSpPr>
          <a:xfrm>
            <a:off x="5958839" y="2086292"/>
            <a:ext cx="4966692" cy="4156075"/>
            <a:chOff x="0" y="0"/>
            <a:chExt cx="4966690" cy="4156074"/>
          </a:xfrm>
        </p:grpSpPr>
        <p:pic>
          <p:nvPicPr>
            <p:cNvPr id="4032" name="object 13" descr="object 1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3340" y="1792223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33" name="object 14" descr="object 14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6866" y="1825814"/>
              <a:ext cx="208789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34" name="object 15" descr="object 15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9247" y="1818194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35" name="object 16" descr="object 16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555235" y="3775010"/>
              <a:ext cx="190424" cy="2042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036" name="object 17"/>
            <p:cNvSpPr/>
            <p:nvPr/>
          </p:nvSpPr>
          <p:spPr>
            <a:xfrm>
              <a:off x="4588764" y="3808539"/>
              <a:ext cx="73153" cy="8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6597" y="848"/>
                  </a:lnTo>
                  <a:lnTo>
                    <a:pt x="3164" y="3163"/>
                  </a:lnTo>
                  <a:lnTo>
                    <a:pt x="849" y="6596"/>
                  </a:lnTo>
                  <a:lnTo>
                    <a:pt x="0" y="10800"/>
                  </a:lnTo>
                  <a:lnTo>
                    <a:pt x="849" y="15004"/>
                  </a:lnTo>
                  <a:lnTo>
                    <a:pt x="3164" y="18437"/>
                  </a:lnTo>
                  <a:lnTo>
                    <a:pt x="6597" y="20751"/>
                  </a:lnTo>
                  <a:lnTo>
                    <a:pt x="10800" y="21600"/>
                  </a:lnTo>
                  <a:lnTo>
                    <a:pt x="15003" y="20751"/>
                  </a:lnTo>
                  <a:lnTo>
                    <a:pt x="18436" y="18437"/>
                  </a:lnTo>
                  <a:lnTo>
                    <a:pt x="20751" y="15004"/>
                  </a:lnTo>
                  <a:lnTo>
                    <a:pt x="21600" y="10800"/>
                  </a:lnTo>
                  <a:lnTo>
                    <a:pt x="20751" y="6596"/>
                  </a:lnTo>
                  <a:lnTo>
                    <a:pt x="18436" y="3163"/>
                  </a:lnTo>
                  <a:lnTo>
                    <a:pt x="15003" y="84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37" name="object 18"/>
            <p:cNvSpPr/>
            <p:nvPr/>
          </p:nvSpPr>
          <p:spPr>
            <a:xfrm>
              <a:off x="4588764" y="3808539"/>
              <a:ext cx="73153" cy="8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6"/>
                  </a:lnTo>
                  <a:lnTo>
                    <a:pt x="3164" y="3163"/>
                  </a:lnTo>
                  <a:lnTo>
                    <a:pt x="6597" y="848"/>
                  </a:lnTo>
                  <a:lnTo>
                    <a:pt x="10800" y="0"/>
                  </a:lnTo>
                  <a:lnTo>
                    <a:pt x="15003" y="848"/>
                  </a:lnTo>
                  <a:lnTo>
                    <a:pt x="18436" y="3163"/>
                  </a:lnTo>
                  <a:lnTo>
                    <a:pt x="20751" y="6596"/>
                  </a:lnTo>
                  <a:lnTo>
                    <a:pt x="21600" y="10800"/>
                  </a:lnTo>
                  <a:lnTo>
                    <a:pt x="20751" y="15004"/>
                  </a:lnTo>
                  <a:lnTo>
                    <a:pt x="18436" y="18437"/>
                  </a:lnTo>
                  <a:lnTo>
                    <a:pt x="15003" y="20751"/>
                  </a:lnTo>
                  <a:lnTo>
                    <a:pt x="10800" y="21600"/>
                  </a:lnTo>
                  <a:lnTo>
                    <a:pt x="6597" y="20751"/>
                  </a:lnTo>
                  <a:lnTo>
                    <a:pt x="3164" y="18437"/>
                  </a:lnTo>
                  <a:lnTo>
                    <a:pt x="849" y="15004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4038" name="object 19" descr="object 19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557016" y="632459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39" name="object 20" descr="object 20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590543" y="666050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040" name="object 21"/>
            <p:cNvSpPr/>
            <p:nvPr/>
          </p:nvSpPr>
          <p:spPr>
            <a:xfrm>
              <a:off x="3590543" y="666050"/>
              <a:ext cx="208789" cy="22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9"/>
                  </a:lnTo>
                  <a:lnTo>
                    <a:pt x="3163" y="3166"/>
                  </a:lnTo>
                  <a:lnTo>
                    <a:pt x="6596" y="850"/>
                  </a:lnTo>
                  <a:lnTo>
                    <a:pt x="10800" y="0"/>
                  </a:lnTo>
                  <a:lnTo>
                    <a:pt x="15004" y="850"/>
                  </a:lnTo>
                  <a:lnTo>
                    <a:pt x="18437" y="3165"/>
                  </a:lnTo>
                  <a:lnTo>
                    <a:pt x="20751" y="6599"/>
                  </a:lnTo>
                  <a:lnTo>
                    <a:pt x="21600" y="10800"/>
                  </a:lnTo>
                  <a:lnTo>
                    <a:pt x="20751" y="15001"/>
                  </a:lnTo>
                  <a:lnTo>
                    <a:pt x="18437" y="18434"/>
                  </a:lnTo>
                  <a:lnTo>
                    <a:pt x="15004" y="20750"/>
                  </a:lnTo>
                  <a:lnTo>
                    <a:pt x="10800" y="21600"/>
                  </a:lnTo>
                  <a:lnTo>
                    <a:pt x="6596" y="20750"/>
                  </a:lnTo>
                  <a:lnTo>
                    <a:pt x="3163" y="18435"/>
                  </a:lnTo>
                  <a:lnTo>
                    <a:pt x="849" y="15001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4041" name="object 22" descr="object 22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640580" y="3817683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42" name="object 23" descr="object 23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674107" y="3851210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043" name="object 24"/>
            <p:cNvSpPr/>
            <p:nvPr/>
          </p:nvSpPr>
          <p:spPr>
            <a:xfrm>
              <a:off x="4674107" y="3851210"/>
              <a:ext cx="208788" cy="220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6"/>
                  </a:lnTo>
                  <a:lnTo>
                    <a:pt x="3163" y="3163"/>
                  </a:lnTo>
                  <a:lnTo>
                    <a:pt x="6596" y="849"/>
                  </a:lnTo>
                  <a:lnTo>
                    <a:pt x="10800" y="0"/>
                  </a:lnTo>
                  <a:lnTo>
                    <a:pt x="15004" y="849"/>
                  </a:lnTo>
                  <a:lnTo>
                    <a:pt x="18437" y="3163"/>
                  </a:lnTo>
                  <a:lnTo>
                    <a:pt x="20751" y="6596"/>
                  </a:lnTo>
                  <a:lnTo>
                    <a:pt x="21600" y="10800"/>
                  </a:lnTo>
                  <a:lnTo>
                    <a:pt x="20751" y="15004"/>
                  </a:lnTo>
                  <a:lnTo>
                    <a:pt x="18437" y="18437"/>
                  </a:lnTo>
                  <a:lnTo>
                    <a:pt x="15004" y="20751"/>
                  </a:lnTo>
                  <a:lnTo>
                    <a:pt x="10800" y="21600"/>
                  </a:lnTo>
                  <a:lnTo>
                    <a:pt x="6596" y="20751"/>
                  </a:lnTo>
                  <a:lnTo>
                    <a:pt x="3163" y="18437"/>
                  </a:lnTo>
                  <a:lnTo>
                    <a:pt x="849" y="15004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4044" name="object 25" descr="object 25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398519" y="1115669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45" name="object 26" descr="object 26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432047" y="1149158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46" name="object 27" descr="object 27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424428" y="1141538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47" name="object 28" descr="object 28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712464" y="114767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48" name="object 29" descr="object 29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745992" y="1181162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49" name="object 30" descr="object 30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738371" y="1173542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50" name="object 31" descr="object 31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326111" cy="338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51" name="object 32" descr="object 32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3527" y="33590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52" name="object 33" descr="object 33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5908" y="25970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53" name="object 34" descr="object 34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135123" y="963269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54" name="object 35" descr="object 35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168652" y="996758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55" name="object 36" descr="object 36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161031" y="989138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56" name="object 37" descr="object 37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398519" y="853541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57" name="object 38" descr="object 38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432047" y="887030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058" name="object 39"/>
            <p:cNvSpPr/>
            <p:nvPr/>
          </p:nvSpPr>
          <p:spPr>
            <a:xfrm>
              <a:off x="3432047" y="887030"/>
              <a:ext cx="208788" cy="219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7"/>
                  </a:lnTo>
                  <a:lnTo>
                    <a:pt x="3163" y="3164"/>
                  </a:lnTo>
                  <a:lnTo>
                    <a:pt x="6596" y="849"/>
                  </a:lnTo>
                  <a:lnTo>
                    <a:pt x="10800" y="0"/>
                  </a:lnTo>
                  <a:lnTo>
                    <a:pt x="15004" y="849"/>
                  </a:lnTo>
                  <a:lnTo>
                    <a:pt x="18437" y="3164"/>
                  </a:lnTo>
                  <a:lnTo>
                    <a:pt x="20751" y="6597"/>
                  </a:lnTo>
                  <a:lnTo>
                    <a:pt x="21600" y="10800"/>
                  </a:lnTo>
                  <a:lnTo>
                    <a:pt x="20751" y="15003"/>
                  </a:lnTo>
                  <a:lnTo>
                    <a:pt x="18437" y="18436"/>
                  </a:lnTo>
                  <a:lnTo>
                    <a:pt x="15004" y="20751"/>
                  </a:lnTo>
                  <a:lnTo>
                    <a:pt x="10800" y="21600"/>
                  </a:lnTo>
                  <a:lnTo>
                    <a:pt x="6596" y="20751"/>
                  </a:lnTo>
                  <a:lnTo>
                    <a:pt x="3163" y="18436"/>
                  </a:lnTo>
                  <a:lnTo>
                    <a:pt x="849" y="15003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4059" name="object 40" descr="object 40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399788" y="0"/>
              <a:ext cx="326111" cy="338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60" name="object 41" descr="object 41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433316" y="33590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61" name="object 42" descr="object 42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425695" y="25970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62" name="object 43" descr="object 43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712464" y="853541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63" name="object 44" descr="object 44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745992" y="887030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064" name="object 45"/>
            <p:cNvSpPr/>
            <p:nvPr/>
          </p:nvSpPr>
          <p:spPr>
            <a:xfrm>
              <a:off x="3745992" y="887030"/>
              <a:ext cx="208789" cy="219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7"/>
                  </a:lnTo>
                  <a:lnTo>
                    <a:pt x="3163" y="3164"/>
                  </a:lnTo>
                  <a:lnTo>
                    <a:pt x="6596" y="849"/>
                  </a:lnTo>
                  <a:lnTo>
                    <a:pt x="10800" y="0"/>
                  </a:lnTo>
                  <a:lnTo>
                    <a:pt x="15004" y="849"/>
                  </a:lnTo>
                  <a:lnTo>
                    <a:pt x="18437" y="3164"/>
                  </a:lnTo>
                  <a:lnTo>
                    <a:pt x="20751" y="6597"/>
                  </a:lnTo>
                  <a:lnTo>
                    <a:pt x="21600" y="10800"/>
                  </a:lnTo>
                  <a:lnTo>
                    <a:pt x="20751" y="15003"/>
                  </a:lnTo>
                  <a:lnTo>
                    <a:pt x="18437" y="18436"/>
                  </a:lnTo>
                  <a:lnTo>
                    <a:pt x="15004" y="20751"/>
                  </a:lnTo>
                  <a:lnTo>
                    <a:pt x="10800" y="21600"/>
                  </a:lnTo>
                  <a:lnTo>
                    <a:pt x="6596" y="20751"/>
                  </a:lnTo>
                  <a:lnTo>
                    <a:pt x="3163" y="18436"/>
                  </a:lnTo>
                  <a:lnTo>
                    <a:pt x="849" y="15003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4065" name="object 46" descr="object 46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198619" y="1734362"/>
              <a:ext cx="507493" cy="21747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070" name="object 47"/>
            <p:cNvGrpSpPr/>
            <p:nvPr/>
          </p:nvGrpSpPr>
          <p:grpSpPr>
            <a:xfrm>
              <a:off x="4302759" y="1825814"/>
              <a:ext cx="354966" cy="1995692"/>
              <a:chOff x="0" y="0"/>
              <a:chExt cx="354965" cy="1995690"/>
            </a:xfrm>
          </p:grpSpPr>
          <p:sp>
            <p:nvSpPr>
              <p:cNvPr id="4066" name="Figura"/>
              <p:cNvSpPr/>
              <p:nvPr/>
            </p:nvSpPr>
            <p:spPr>
              <a:xfrm>
                <a:off x="31352" y="74176"/>
                <a:ext cx="323614" cy="1921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1" y="0"/>
                    </a:moveTo>
                    <a:lnTo>
                      <a:pt x="0" y="23"/>
                    </a:lnTo>
                    <a:lnTo>
                      <a:pt x="20761" y="21600"/>
                    </a:lnTo>
                    <a:lnTo>
                      <a:pt x="21600" y="21577"/>
                    </a:lnTo>
                    <a:lnTo>
                      <a:pt x="831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67" name="Figura"/>
              <p:cNvSpPr/>
              <p:nvPr/>
            </p:nvSpPr>
            <p:spPr>
              <a:xfrm>
                <a:off x="-1" y="-1"/>
                <a:ext cx="69877" cy="81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852" y="0"/>
                    </a:moveTo>
                    <a:lnTo>
                      <a:pt x="0" y="21600"/>
                    </a:lnTo>
                    <a:lnTo>
                      <a:pt x="9692" y="20249"/>
                    </a:lnTo>
                    <a:lnTo>
                      <a:pt x="9068" y="16943"/>
                    </a:lnTo>
                    <a:lnTo>
                      <a:pt x="12916" y="16403"/>
                    </a:lnTo>
                    <a:lnTo>
                      <a:pt x="21600" y="16403"/>
                    </a:lnTo>
                    <a:lnTo>
                      <a:pt x="7852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68" name="Figura"/>
              <p:cNvSpPr/>
              <p:nvPr/>
            </p:nvSpPr>
            <p:spPr>
              <a:xfrm>
                <a:off x="41781" y="61599"/>
                <a:ext cx="334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168" y="0"/>
                    </a:moveTo>
                    <a:lnTo>
                      <a:pt x="0" y="0"/>
                    </a:lnTo>
                    <a:lnTo>
                      <a:pt x="1306" y="21600"/>
                    </a:lnTo>
                    <a:lnTo>
                      <a:pt x="21600" y="12775"/>
                    </a:lnTo>
                    <a:lnTo>
                      <a:pt x="18168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69" name="Figura"/>
              <p:cNvSpPr/>
              <p:nvPr/>
            </p:nvSpPr>
            <p:spPr>
              <a:xfrm>
                <a:off x="29335" y="61722"/>
                <a:ext cx="14467" cy="144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584" y="0"/>
                    </a:moveTo>
                    <a:lnTo>
                      <a:pt x="0" y="3033"/>
                    </a:lnTo>
                    <a:lnTo>
                      <a:pt x="3012" y="21600"/>
                    </a:lnTo>
                    <a:lnTo>
                      <a:pt x="21600" y="18587"/>
                    </a:lnTo>
                    <a:lnTo>
                      <a:pt x="18584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4071" name="object 48" descr="object 48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154423" y="217995"/>
              <a:ext cx="394755" cy="17297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093" name="object 49"/>
            <p:cNvGrpSpPr/>
            <p:nvPr/>
          </p:nvGrpSpPr>
          <p:grpSpPr>
            <a:xfrm>
              <a:off x="4245991" y="233234"/>
              <a:ext cx="254128" cy="1551434"/>
              <a:chOff x="0" y="0"/>
              <a:chExt cx="254127" cy="1551432"/>
            </a:xfrm>
          </p:grpSpPr>
          <p:sp>
            <p:nvSpPr>
              <p:cNvPr id="4072" name="Figura"/>
              <p:cNvSpPr/>
              <p:nvPr/>
            </p:nvSpPr>
            <p:spPr>
              <a:xfrm>
                <a:off x="208534" y="0"/>
                <a:ext cx="45594" cy="44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509" y="0"/>
                    </a:moveTo>
                    <a:lnTo>
                      <a:pt x="4392" y="12699"/>
                    </a:lnTo>
                    <a:lnTo>
                      <a:pt x="0" y="17180"/>
                    </a:lnTo>
                    <a:lnTo>
                      <a:pt x="4212" y="21600"/>
                    </a:lnTo>
                    <a:lnTo>
                      <a:pt x="8544" y="17180"/>
                    </a:lnTo>
                    <a:lnTo>
                      <a:pt x="21600" y="4482"/>
                    </a:lnTo>
                    <a:lnTo>
                      <a:pt x="1750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73" name="Figura"/>
              <p:cNvSpPr/>
              <p:nvPr/>
            </p:nvSpPr>
            <p:spPr>
              <a:xfrm>
                <a:off x="151638" y="63500"/>
                <a:ext cx="40387" cy="48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38" y="0"/>
                    </a:moveTo>
                    <a:lnTo>
                      <a:pt x="13517" y="2891"/>
                    </a:lnTo>
                    <a:lnTo>
                      <a:pt x="6384" y="10545"/>
                    </a:lnTo>
                    <a:lnTo>
                      <a:pt x="0" y="18425"/>
                    </a:lnTo>
                    <a:lnTo>
                      <a:pt x="5637" y="21600"/>
                    </a:lnTo>
                    <a:lnTo>
                      <a:pt x="11819" y="14003"/>
                    </a:lnTo>
                    <a:lnTo>
                      <a:pt x="18679" y="6576"/>
                    </a:lnTo>
                    <a:lnTo>
                      <a:pt x="21600" y="3685"/>
                    </a:lnTo>
                    <a:lnTo>
                      <a:pt x="16438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74" name="Figura"/>
              <p:cNvSpPr/>
              <p:nvPr/>
            </p:nvSpPr>
            <p:spPr>
              <a:xfrm>
                <a:off x="111125" y="138302"/>
                <a:ext cx="32259" cy="516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2" y="0"/>
                    </a:moveTo>
                    <a:lnTo>
                      <a:pt x="2466" y="15709"/>
                    </a:lnTo>
                    <a:lnTo>
                      <a:pt x="0" y="19636"/>
                    </a:lnTo>
                    <a:lnTo>
                      <a:pt x="7909" y="21600"/>
                    </a:lnTo>
                    <a:lnTo>
                      <a:pt x="10290" y="17832"/>
                    </a:lnTo>
                    <a:lnTo>
                      <a:pt x="14031" y="12472"/>
                    </a:lnTo>
                    <a:lnTo>
                      <a:pt x="17773" y="7377"/>
                    </a:lnTo>
                    <a:lnTo>
                      <a:pt x="21600" y="2548"/>
                    </a:lnTo>
                    <a:lnTo>
                      <a:pt x="14202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75" name="Figura"/>
              <p:cNvSpPr/>
              <p:nvPr/>
            </p:nvSpPr>
            <p:spPr>
              <a:xfrm>
                <a:off x="84074" y="221614"/>
                <a:ext cx="26290" cy="521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83" y="0"/>
                    </a:moveTo>
                    <a:lnTo>
                      <a:pt x="7930" y="5834"/>
                    </a:lnTo>
                    <a:lnTo>
                      <a:pt x="3965" y="12876"/>
                    </a:lnTo>
                    <a:lnTo>
                      <a:pt x="104" y="20234"/>
                    </a:lnTo>
                    <a:lnTo>
                      <a:pt x="0" y="20391"/>
                    </a:lnTo>
                    <a:lnTo>
                      <a:pt x="10226" y="21600"/>
                    </a:lnTo>
                    <a:lnTo>
                      <a:pt x="13983" y="14295"/>
                    </a:lnTo>
                    <a:lnTo>
                      <a:pt x="17843" y="7410"/>
                    </a:lnTo>
                    <a:lnTo>
                      <a:pt x="21600" y="1577"/>
                    </a:lnTo>
                    <a:lnTo>
                      <a:pt x="11583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76" name="Figura"/>
              <p:cNvSpPr/>
              <p:nvPr/>
            </p:nvSpPr>
            <p:spPr>
              <a:xfrm>
                <a:off x="66294" y="308101"/>
                <a:ext cx="21718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347" y="0"/>
                    </a:moveTo>
                    <a:lnTo>
                      <a:pt x="9095" y="315"/>
                    </a:lnTo>
                    <a:lnTo>
                      <a:pt x="5053" y="8808"/>
                    </a:lnTo>
                    <a:lnTo>
                      <a:pt x="1263" y="17720"/>
                    </a:lnTo>
                    <a:lnTo>
                      <a:pt x="0" y="20762"/>
                    </a:lnTo>
                    <a:lnTo>
                      <a:pt x="12505" y="21600"/>
                    </a:lnTo>
                    <a:lnTo>
                      <a:pt x="13642" y="18612"/>
                    </a:lnTo>
                    <a:lnTo>
                      <a:pt x="17432" y="9856"/>
                    </a:lnTo>
                    <a:lnTo>
                      <a:pt x="21600" y="1154"/>
                    </a:lnTo>
                    <a:lnTo>
                      <a:pt x="9347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77" name="Figura"/>
              <p:cNvSpPr/>
              <p:nvPr/>
            </p:nvSpPr>
            <p:spPr>
              <a:xfrm>
                <a:off x="54355" y="396239"/>
                <a:ext cx="18797" cy="520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151" y="0"/>
                    </a:moveTo>
                    <a:lnTo>
                      <a:pt x="6913" y="738"/>
                    </a:lnTo>
                    <a:lnTo>
                      <a:pt x="3357" y="10800"/>
                    </a:lnTo>
                    <a:lnTo>
                      <a:pt x="0" y="20968"/>
                    </a:lnTo>
                    <a:lnTo>
                      <a:pt x="14595" y="21600"/>
                    </a:lnTo>
                    <a:lnTo>
                      <a:pt x="17807" y="11485"/>
                    </a:lnTo>
                    <a:lnTo>
                      <a:pt x="21455" y="1265"/>
                    </a:lnTo>
                    <a:lnTo>
                      <a:pt x="21600" y="738"/>
                    </a:lnTo>
                    <a:lnTo>
                      <a:pt x="715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78" name="Figura"/>
              <p:cNvSpPr/>
              <p:nvPr/>
            </p:nvSpPr>
            <p:spPr>
              <a:xfrm>
                <a:off x="46354" y="484886"/>
                <a:ext cx="16893" cy="51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23" y="0"/>
                    </a:moveTo>
                    <a:lnTo>
                      <a:pt x="3289" y="8086"/>
                    </a:lnTo>
                    <a:lnTo>
                      <a:pt x="326" y="19685"/>
                    </a:lnTo>
                    <a:lnTo>
                      <a:pt x="0" y="21228"/>
                    </a:lnTo>
                    <a:lnTo>
                      <a:pt x="16240" y="21600"/>
                    </a:lnTo>
                    <a:lnTo>
                      <a:pt x="16668" y="19685"/>
                    </a:lnTo>
                    <a:lnTo>
                      <a:pt x="19621" y="7608"/>
                    </a:lnTo>
                    <a:lnTo>
                      <a:pt x="21600" y="479"/>
                    </a:lnTo>
                    <a:lnTo>
                      <a:pt x="55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79" name="Figura"/>
              <p:cNvSpPr/>
              <p:nvPr/>
            </p:nvSpPr>
            <p:spPr>
              <a:xfrm>
                <a:off x="40640" y="573659"/>
                <a:ext cx="15749" cy="51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181" y="0"/>
                    </a:moveTo>
                    <a:lnTo>
                      <a:pt x="0" y="21120"/>
                    </a:lnTo>
                    <a:lnTo>
                      <a:pt x="0" y="21333"/>
                    </a:lnTo>
                    <a:lnTo>
                      <a:pt x="17419" y="21600"/>
                    </a:lnTo>
                    <a:lnTo>
                      <a:pt x="17478" y="21120"/>
                    </a:lnTo>
                    <a:lnTo>
                      <a:pt x="19858" y="8213"/>
                    </a:lnTo>
                    <a:lnTo>
                      <a:pt x="21600" y="320"/>
                    </a:lnTo>
                    <a:lnTo>
                      <a:pt x="418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80" name="Figura"/>
              <p:cNvSpPr/>
              <p:nvPr/>
            </p:nvSpPr>
            <p:spPr>
              <a:xfrm>
                <a:off x="36702" y="662559"/>
                <a:ext cx="14734" cy="51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81" y="0"/>
                    </a:moveTo>
                    <a:lnTo>
                      <a:pt x="1276" y="11602"/>
                    </a:lnTo>
                    <a:lnTo>
                      <a:pt x="0" y="21386"/>
                    </a:lnTo>
                    <a:lnTo>
                      <a:pt x="18619" y="21600"/>
                    </a:lnTo>
                    <a:lnTo>
                      <a:pt x="19955" y="11388"/>
                    </a:lnTo>
                    <a:lnTo>
                      <a:pt x="21600" y="214"/>
                    </a:lnTo>
                    <a:lnTo>
                      <a:pt x="298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81" name="Figura"/>
              <p:cNvSpPr/>
              <p:nvPr/>
            </p:nvSpPr>
            <p:spPr>
              <a:xfrm>
                <a:off x="33909" y="751459"/>
                <a:ext cx="14097" cy="51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335" y="0"/>
                    </a:moveTo>
                    <a:lnTo>
                      <a:pt x="1928" y="3055"/>
                    </a:lnTo>
                    <a:lnTo>
                      <a:pt x="0" y="21440"/>
                    </a:lnTo>
                    <a:lnTo>
                      <a:pt x="19461" y="21600"/>
                    </a:lnTo>
                    <a:lnTo>
                      <a:pt x="19655" y="17956"/>
                    </a:lnTo>
                    <a:lnTo>
                      <a:pt x="21405" y="3055"/>
                    </a:lnTo>
                    <a:lnTo>
                      <a:pt x="21600" y="160"/>
                    </a:lnTo>
                    <a:lnTo>
                      <a:pt x="233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82" name="Figura"/>
              <p:cNvSpPr/>
              <p:nvPr/>
            </p:nvSpPr>
            <p:spPr>
              <a:xfrm>
                <a:off x="32003" y="840359"/>
                <a:ext cx="13718" cy="51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01" y="0"/>
                    </a:moveTo>
                    <a:lnTo>
                      <a:pt x="0" y="21493"/>
                    </a:lnTo>
                    <a:lnTo>
                      <a:pt x="19999" y="21600"/>
                    </a:lnTo>
                    <a:lnTo>
                      <a:pt x="21600" y="107"/>
                    </a:lnTo>
                    <a:lnTo>
                      <a:pt x="160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83" name="Figura"/>
              <p:cNvSpPr/>
              <p:nvPr/>
            </p:nvSpPr>
            <p:spPr>
              <a:xfrm>
                <a:off x="30861" y="929386"/>
                <a:ext cx="13336" cy="50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29" y="0"/>
                    </a:moveTo>
                    <a:lnTo>
                      <a:pt x="0" y="21546"/>
                    </a:lnTo>
                    <a:lnTo>
                      <a:pt x="20571" y="21600"/>
                    </a:lnTo>
                    <a:lnTo>
                      <a:pt x="21600" y="54"/>
                    </a:lnTo>
                    <a:lnTo>
                      <a:pt x="102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84" name="Figura"/>
              <p:cNvSpPr/>
              <p:nvPr/>
            </p:nvSpPr>
            <p:spPr>
              <a:xfrm>
                <a:off x="30352" y="1018286"/>
                <a:ext cx="12956" cy="50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25" y="0"/>
                    </a:moveTo>
                    <a:lnTo>
                      <a:pt x="0" y="16794"/>
                    </a:lnTo>
                    <a:lnTo>
                      <a:pt x="0" y="21600"/>
                    </a:lnTo>
                    <a:lnTo>
                      <a:pt x="21175" y="21600"/>
                    </a:lnTo>
                    <a:lnTo>
                      <a:pt x="21177" y="16794"/>
                    </a:lnTo>
                    <a:lnTo>
                      <a:pt x="21600" y="54"/>
                    </a:lnTo>
                    <a:lnTo>
                      <a:pt x="42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85" name="Rectángulo"/>
              <p:cNvSpPr/>
              <p:nvPr/>
            </p:nvSpPr>
            <p:spPr>
              <a:xfrm>
                <a:off x="30225" y="1107186"/>
                <a:ext cx="12701" cy="50801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86" name="Figura"/>
              <p:cNvSpPr/>
              <p:nvPr/>
            </p:nvSpPr>
            <p:spPr>
              <a:xfrm>
                <a:off x="30225" y="1196086"/>
                <a:ext cx="12828" cy="50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86" y="0"/>
                    </a:moveTo>
                    <a:lnTo>
                      <a:pt x="0" y="0"/>
                    </a:lnTo>
                    <a:lnTo>
                      <a:pt x="214" y="21600"/>
                    </a:lnTo>
                    <a:lnTo>
                      <a:pt x="21600" y="21600"/>
                    </a:lnTo>
                    <a:lnTo>
                      <a:pt x="2138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87" name="Figura"/>
              <p:cNvSpPr/>
              <p:nvPr/>
            </p:nvSpPr>
            <p:spPr>
              <a:xfrm>
                <a:off x="30479" y="1284986"/>
                <a:ext cx="12956" cy="50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175" y="0"/>
                    </a:moveTo>
                    <a:lnTo>
                      <a:pt x="0" y="0"/>
                    </a:lnTo>
                    <a:lnTo>
                      <a:pt x="213" y="6804"/>
                    </a:lnTo>
                    <a:lnTo>
                      <a:pt x="425" y="21600"/>
                    </a:lnTo>
                    <a:lnTo>
                      <a:pt x="21600" y="21600"/>
                    </a:lnTo>
                    <a:lnTo>
                      <a:pt x="21388" y="6750"/>
                    </a:lnTo>
                    <a:lnTo>
                      <a:pt x="2117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88" name="Figura"/>
              <p:cNvSpPr/>
              <p:nvPr/>
            </p:nvSpPr>
            <p:spPr>
              <a:xfrm>
                <a:off x="30988" y="1373886"/>
                <a:ext cx="13082" cy="50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71" y="0"/>
                    </a:moveTo>
                    <a:lnTo>
                      <a:pt x="0" y="0"/>
                    </a:lnTo>
                    <a:lnTo>
                      <a:pt x="0" y="4309"/>
                    </a:lnTo>
                    <a:lnTo>
                      <a:pt x="629" y="21600"/>
                    </a:lnTo>
                    <a:lnTo>
                      <a:pt x="21600" y="21546"/>
                    </a:lnTo>
                    <a:lnTo>
                      <a:pt x="20973" y="4309"/>
                    </a:lnTo>
                    <a:lnTo>
                      <a:pt x="2097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89" name="Figura"/>
              <p:cNvSpPr/>
              <p:nvPr/>
            </p:nvSpPr>
            <p:spPr>
              <a:xfrm>
                <a:off x="0" y="1475274"/>
                <a:ext cx="69831" cy="76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20" y="0"/>
                    </a:moveTo>
                    <a:lnTo>
                      <a:pt x="0" y="60"/>
                    </a:lnTo>
                    <a:lnTo>
                      <a:pt x="11942" y="21600"/>
                    </a:lnTo>
                    <a:lnTo>
                      <a:pt x="21600" y="3590"/>
                    </a:lnTo>
                    <a:lnTo>
                      <a:pt x="9860" y="3590"/>
                    </a:lnTo>
                    <a:lnTo>
                      <a:pt x="982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90" name="Figura"/>
              <p:cNvSpPr/>
              <p:nvPr/>
            </p:nvSpPr>
            <p:spPr>
              <a:xfrm>
                <a:off x="31748" y="1475189"/>
                <a:ext cx="12829" cy="1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84" y="0"/>
                    </a:moveTo>
                    <a:lnTo>
                      <a:pt x="0" y="144"/>
                    </a:lnTo>
                    <a:lnTo>
                      <a:pt x="216" y="21600"/>
                    </a:lnTo>
                    <a:lnTo>
                      <a:pt x="21600" y="21600"/>
                    </a:lnTo>
                    <a:lnTo>
                      <a:pt x="2138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91" name="Figura"/>
              <p:cNvSpPr/>
              <p:nvPr/>
            </p:nvSpPr>
            <p:spPr>
              <a:xfrm>
                <a:off x="44448" y="1474978"/>
                <a:ext cx="31753" cy="129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352"/>
                    </a:lnTo>
                    <a:lnTo>
                      <a:pt x="87" y="21600"/>
                    </a:lnTo>
                    <a:lnTo>
                      <a:pt x="1726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92" name="Figura"/>
              <p:cNvSpPr/>
              <p:nvPr/>
            </p:nvSpPr>
            <p:spPr>
              <a:xfrm>
                <a:off x="31623" y="1462680"/>
                <a:ext cx="12826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89" y="0"/>
                    </a:moveTo>
                    <a:lnTo>
                      <a:pt x="0" y="220"/>
                    </a:lnTo>
                    <a:lnTo>
                      <a:pt x="211" y="21600"/>
                    </a:lnTo>
                    <a:lnTo>
                      <a:pt x="21600" y="21453"/>
                    </a:lnTo>
                    <a:lnTo>
                      <a:pt x="2138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4094" name="object 50" descr="object 50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156204" y="93014"/>
              <a:ext cx="394755" cy="970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108" name="object 51"/>
            <p:cNvGrpSpPr/>
            <p:nvPr/>
          </p:nvGrpSpPr>
          <p:grpSpPr>
            <a:xfrm>
              <a:off x="3209797" y="184466"/>
              <a:ext cx="216155" cy="792863"/>
              <a:chOff x="0" y="0"/>
              <a:chExt cx="216154" cy="792861"/>
            </a:xfrm>
          </p:grpSpPr>
          <p:sp>
            <p:nvSpPr>
              <p:cNvPr id="4095" name="Figura"/>
              <p:cNvSpPr/>
              <p:nvPr/>
            </p:nvSpPr>
            <p:spPr>
              <a:xfrm>
                <a:off x="144652" y="750951"/>
                <a:ext cx="47499" cy="419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96" y="0"/>
                    </a:moveTo>
                    <a:lnTo>
                      <a:pt x="0" y="5039"/>
                    </a:lnTo>
                    <a:lnTo>
                      <a:pt x="2137" y="7069"/>
                    </a:lnTo>
                    <a:lnTo>
                      <a:pt x="17962" y="21600"/>
                    </a:lnTo>
                    <a:lnTo>
                      <a:pt x="21600" y="16494"/>
                    </a:lnTo>
                    <a:lnTo>
                      <a:pt x="5718" y="1964"/>
                    </a:lnTo>
                    <a:lnTo>
                      <a:pt x="369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96" name="Figura"/>
              <p:cNvSpPr/>
              <p:nvPr/>
            </p:nvSpPr>
            <p:spPr>
              <a:xfrm>
                <a:off x="78866" y="691134"/>
                <a:ext cx="45213" cy="44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90" y="0"/>
                    </a:moveTo>
                    <a:lnTo>
                      <a:pt x="0" y="4184"/>
                    </a:lnTo>
                    <a:lnTo>
                      <a:pt x="2306" y="6769"/>
                    </a:lnTo>
                    <a:lnTo>
                      <a:pt x="9769" y="14277"/>
                    </a:lnTo>
                    <a:lnTo>
                      <a:pt x="17474" y="21538"/>
                    </a:lnTo>
                    <a:lnTo>
                      <a:pt x="17596" y="21600"/>
                    </a:lnTo>
                    <a:lnTo>
                      <a:pt x="21600" y="16985"/>
                    </a:lnTo>
                    <a:lnTo>
                      <a:pt x="21479" y="16861"/>
                    </a:lnTo>
                    <a:lnTo>
                      <a:pt x="13834" y="9723"/>
                    </a:lnTo>
                    <a:lnTo>
                      <a:pt x="6613" y="2400"/>
                    </a:lnTo>
                    <a:lnTo>
                      <a:pt x="449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97" name="Figura"/>
              <p:cNvSpPr/>
              <p:nvPr/>
            </p:nvSpPr>
            <p:spPr>
              <a:xfrm>
                <a:off x="26161" y="620649"/>
                <a:ext cx="37974" cy="495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429" y="0"/>
                    </a:moveTo>
                    <a:lnTo>
                      <a:pt x="0" y="2547"/>
                    </a:lnTo>
                    <a:lnTo>
                      <a:pt x="3106" y="7089"/>
                    </a:lnTo>
                    <a:lnTo>
                      <a:pt x="9536" y="15009"/>
                    </a:lnTo>
                    <a:lnTo>
                      <a:pt x="15676" y="21600"/>
                    </a:lnTo>
                    <a:lnTo>
                      <a:pt x="21600" y="18333"/>
                    </a:lnTo>
                    <a:lnTo>
                      <a:pt x="15387" y="11742"/>
                    </a:lnTo>
                    <a:lnTo>
                      <a:pt x="9247" y="4154"/>
                    </a:lnTo>
                    <a:lnTo>
                      <a:pt x="642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98" name="Figura"/>
              <p:cNvSpPr/>
              <p:nvPr/>
            </p:nvSpPr>
            <p:spPr>
              <a:xfrm>
                <a:off x="888" y="538099"/>
                <a:ext cx="22480" cy="521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081" y="0"/>
                    </a:moveTo>
                    <a:lnTo>
                      <a:pt x="0" y="578"/>
                    </a:lnTo>
                    <a:lnTo>
                      <a:pt x="1464" y="6832"/>
                    </a:lnTo>
                    <a:lnTo>
                      <a:pt x="5858" y="15977"/>
                    </a:lnTo>
                    <a:lnTo>
                      <a:pt x="9885" y="21600"/>
                    </a:lnTo>
                    <a:lnTo>
                      <a:pt x="21600" y="20076"/>
                    </a:lnTo>
                    <a:lnTo>
                      <a:pt x="17573" y="14453"/>
                    </a:lnTo>
                    <a:lnTo>
                      <a:pt x="13424" y="5781"/>
                    </a:lnTo>
                    <a:lnTo>
                      <a:pt x="12081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99" name="Figura"/>
              <p:cNvSpPr/>
              <p:nvPr/>
            </p:nvSpPr>
            <p:spPr>
              <a:xfrm>
                <a:off x="0" y="449072"/>
                <a:ext cx="19431" cy="52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764" y="0"/>
                    </a:moveTo>
                    <a:lnTo>
                      <a:pt x="6635" y="1949"/>
                    </a:lnTo>
                    <a:lnTo>
                      <a:pt x="1834" y="13118"/>
                    </a:lnTo>
                    <a:lnTo>
                      <a:pt x="500" y="18808"/>
                    </a:lnTo>
                    <a:lnTo>
                      <a:pt x="0" y="21284"/>
                    </a:lnTo>
                    <a:lnTo>
                      <a:pt x="14118" y="21600"/>
                    </a:lnTo>
                    <a:lnTo>
                      <a:pt x="14541" y="18808"/>
                    </a:lnTo>
                    <a:lnTo>
                      <a:pt x="15953" y="13645"/>
                    </a:lnTo>
                    <a:lnTo>
                      <a:pt x="20612" y="2792"/>
                    </a:lnTo>
                    <a:lnTo>
                      <a:pt x="21600" y="1159"/>
                    </a:lnTo>
                    <a:lnTo>
                      <a:pt x="7764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00" name="Figura"/>
              <p:cNvSpPr/>
              <p:nvPr/>
            </p:nvSpPr>
            <p:spPr>
              <a:xfrm>
                <a:off x="16001" y="362838"/>
                <a:ext cx="27433" cy="523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00" y="0"/>
                    </a:moveTo>
                    <a:lnTo>
                      <a:pt x="11100" y="1625"/>
                    </a:lnTo>
                    <a:lnTo>
                      <a:pt x="3400" y="13998"/>
                    </a:lnTo>
                    <a:lnTo>
                      <a:pt x="0" y="20184"/>
                    </a:lnTo>
                    <a:lnTo>
                      <a:pt x="9700" y="21600"/>
                    </a:lnTo>
                    <a:lnTo>
                      <a:pt x="13000" y="15413"/>
                    </a:lnTo>
                    <a:lnTo>
                      <a:pt x="20600" y="3251"/>
                    </a:lnTo>
                    <a:lnTo>
                      <a:pt x="21600" y="1835"/>
                    </a:lnTo>
                    <a:lnTo>
                      <a:pt x="122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01" name="Figura"/>
              <p:cNvSpPr/>
              <p:nvPr/>
            </p:nvSpPr>
            <p:spPr>
              <a:xfrm>
                <a:off x="45084" y="280035"/>
                <a:ext cx="31497" cy="518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587" y="0"/>
                    </a:moveTo>
                    <a:lnTo>
                      <a:pt x="6358" y="10059"/>
                    </a:lnTo>
                    <a:lnTo>
                      <a:pt x="0" y="19589"/>
                    </a:lnTo>
                    <a:lnTo>
                      <a:pt x="8100" y="21600"/>
                    </a:lnTo>
                    <a:lnTo>
                      <a:pt x="14458" y="12070"/>
                    </a:lnTo>
                    <a:lnTo>
                      <a:pt x="21600" y="2117"/>
                    </a:lnTo>
                    <a:lnTo>
                      <a:pt x="1358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02" name="Figura"/>
              <p:cNvSpPr/>
              <p:nvPr/>
            </p:nvSpPr>
            <p:spPr>
              <a:xfrm>
                <a:off x="80771" y="199389"/>
                <a:ext cx="33656" cy="51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64" y="0"/>
                    </a:moveTo>
                    <a:lnTo>
                      <a:pt x="12389" y="2513"/>
                    </a:lnTo>
                    <a:lnTo>
                      <a:pt x="1956" y="16628"/>
                    </a:lnTo>
                    <a:lnTo>
                      <a:pt x="0" y="19301"/>
                    </a:lnTo>
                    <a:lnTo>
                      <a:pt x="7417" y="21600"/>
                    </a:lnTo>
                    <a:lnTo>
                      <a:pt x="9374" y="18873"/>
                    </a:lnTo>
                    <a:lnTo>
                      <a:pt x="19725" y="4866"/>
                    </a:lnTo>
                    <a:lnTo>
                      <a:pt x="21600" y="2406"/>
                    </a:lnTo>
                    <a:lnTo>
                      <a:pt x="14264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03" name="Figura"/>
              <p:cNvSpPr/>
              <p:nvPr/>
            </p:nvSpPr>
            <p:spPr>
              <a:xfrm>
                <a:off x="120268" y="120268"/>
                <a:ext cx="34799" cy="50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84" y="0"/>
                    </a:moveTo>
                    <a:lnTo>
                      <a:pt x="9145" y="7056"/>
                    </a:lnTo>
                    <a:lnTo>
                      <a:pt x="0" y="19122"/>
                    </a:lnTo>
                    <a:lnTo>
                      <a:pt x="7016" y="21600"/>
                    </a:lnTo>
                    <a:lnTo>
                      <a:pt x="16161" y="9535"/>
                    </a:lnTo>
                    <a:lnTo>
                      <a:pt x="21600" y="2532"/>
                    </a:lnTo>
                    <a:lnTo>
                      <a:pt x="14584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04" name="Figura"/>
              <p:cNvSpPr/>
              <p:nvPr/>
            </p:nvSpPr>
            <p:spPr>
              <a:xfrm>
                <a:off x="161797" y="63837"/>
                <a:ext cx="23426" cy="287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327" y="0"/>
                    </a:moveTo>
                    <a:lnTo>
                      <a:pt x="0" y="17115"/>
                    </a:lnTo>
                    <a:lnTo>
                      <a:pt x="10305" y="21600"/>
                    </a:lnTo>
                    <a:lnTo>
                      <a:pt x="21600" y="4560"/>
                    </a:lnTo>
                    <a:lnTo>
                      <a:pt x="1132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05" name="Figura"/>
              <p:cNvSpPr/>
              <p:nvPr/>
            </p:nvSpPr>
            <p:spPr>
              <a:xfrm>
                <a:off x="180085" y="52704"/>
                <a:ext cx="34182" cy="32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062" y="4066"/>
                    </a:lnTo>
                    <a:lnTo>
                      <a:pt x="3246" y="11473"/>
                    </a:lnTo>
                    <a:lnTo>
                      <a:pt x="2086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06" name="Figura"/>
              <p:cNvSpPr/>
              <p:nvPr/>
            </p:nvSpPr>
            <p:spPr>
              <a:xfrm>
                <a:off x="174081" y="52704"/>
                <a:ext cx="17181" cy="17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549" y="0"/>
                    </a:moveTo>
                    <a:lnTo>
                      <a:pt x="0" y="13980"/>
                    </a:lnTo>
                    <a:lnTo>
                      <a:pt x="14007" y="21600"/>
                    </a:lnTo>
                    <a:lnTo>
                      <a:pt x="21600" y="7655"/>
                    </a:lnTo>
                    <a:lnTo>
                      <a:pt x="754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07" name="Figura"/>
              <p:cNvSpPr/>
              <p:nvPr/>
            </p:nvSpPr>
            <p:spPr>
              <a:xfrm>
                <a:off x="146176" y="0"/>
                <a:ext cx="69979" cy="63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6458"/>
                    </a:lnTo>
                    <a:lnTo>
                      <a:pt x="8614" y="21600"/>
                    </a:lnTo>
                    <a:lnTo>
                      <a:pt x="10467" y="17833"/>
                    </a:lnTo>
                    <a:lnTo>
                      <a:pt x="21018" y="1783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4109" name="object 52" descr="object 52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139440" y="336854"/>
              <a:ext cx="396253" cy="970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123" name="object 53"/>
            <p:cNvGrpSpPr/>
            <p:nvPr/>
          </p:nvGrpSpPr>
          <p:grpSpPr>
            <a:xfrm>
              <a:off x="3193033" y="428306"/>
              <a:ext cx="217678" cy="792863"/>
              <a:chOff x="0" y="0"/>
              <a:chExt cx="217677" cy="792861"/>
            </a:xfrm>
          </p:grpSpPr>
          <p:sp>
            <p:nvSpPr>
              <p:cNvPr id="4110" name="Figura"/>
              <p:cNvSpPr/>
              <p:nvPr/>
            </p:nvSpPr>
            <p:spPr>
              <a:xfrm>
                <a:off x="145923" y="751077"/>
                <a:ext cx="47499" cy="417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96" y="0"/>
                    </a:moveTo>
                    <a:lnTo>
                      <a:pt x="0" y="5056"/>
                    </a:lnTo>
                    <a:lnTo>
                      <a:pt x="2079" y="7025"/>
                    </a:lnTo>
                    <a:lnTo>
                      <a:pt x="18019" y="21600"/>
                    </a:lnTo>
                    <a:lnTo>
                      <a:pt x="21600" y="16479"/>
                    </a:lnTo>
                    <a:lnTo>
                      <a:pt x="5660" y="1904"/>
                    </a:lnTo>
                    <a:lnTo>
                      <a:pt x="369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11" name="Figura"/>
              <p:cNvSpPr/>
              <p:nvPr/>
            </p:nvSpPr>
            <p:spPr>
              <a:xfrm>
                <a:off x="79882" y="691514"/>
                <a:ext cx="45214" cy="44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29" y="0"/>
                    </a:moveTo>
                    <a:lnTo>
                      <a:pt x="0" y="4185"/>
                    </a:lnTo>
                    <a:lnTo>
                      <a:pt x="2184" y="6585"/>
                    </a:lnTo>
                    <a:lnTo>
                      <a:pt x="9647" y="14093"/>
                    </a:lnTo>
                    <a:lnTo>
                      <a:pt x="17352" y="21354"/>
                    </a:lnTo>
                    <a:lnTo>
                      <a:pt x="17656" y="21600"/>
                    </a:lnTo>
                    <a:lnTo>
                      <a:pt x="21600" y="16923"/>
                    </a:lnTo>
                    <a:lnTo>
                      <a:pt x="21357" y="16677"/>
                    </a:lnTo>
                    <a:lnTo>
                      <a:pt x="13712" y="9539"/>
                    </a:lnTo>
                    <a:lnTo>
                      <a:pt x="6432" y="2216"/>
                    </a:lnTo>
                    <a:lnTo>
                      <a:pt x="442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12" name="Figura"/>
              <p:cNvSpPr/>
              <p:nvPr/>
            </p:nvSpPr>
            <p:spPr>
              <a:xfrm>
                <a:off x="26797" y="621411"/>
                <a:ext cx="38101" cy="492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336" y="0"/>
                    </a:moveTo>
                    <a:lnTo>
                      <a:pt x="0" y="2560"/>
                    </a:lnTo>
                    <a:lnTo>
                      <a:pt x="2808" y="6791"/>
                    </a:lnTo>
                    <a:lnTo>
                      <a:pt x="9287" y="14752"/>
                    </a:lnTo>
                    <a:lnTo>
                      <a:pt x="15767" y="21600"/>
                    </a:lnTo>
                    <a:lnTo>
                      <a:pt x="21600" y="18371"/>
                    </a:lnTo>
                    <a:lnTo>
                      <a:pt x="15120" y="11468"/>
                    </a:lnTo>
                    <a:lnTo>
                      <a:pt x="8928" y="3841"/>
                    </a:lnTo>
                    <a:lnTo>
                      <a:pt x="633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13" name="Figura"/>
              <p:cNvSpPr/>
              <p:nvPr/>
            </p:nvSpPr>
            <p:spPr>
              <a:xfrm>
                <a:off x="1016" y="538988"/>
                <a:ext cx="22607" cy="520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013" y="0"/>
                    </a:moveTo>
                    <a:lnTo>
                      <a:pt x="0" y="527"/>
                    </a:lnTo>
                    <a:lnTo>
                      <a:pt x="1456" y="6480"/>
                    </a:lnTo>
                    <a:lnTo>
                      <a:pt x="5824" y="15647"/>
                    </a:lnTo>
                    <a:lnTo>
                      <a:pt x="10071" y="21600"/>
                    </a:lnTo>
                    <a:lnTo>
                      <a:pt x="21600" y="20072"/>
                    </a:lnTo>
                    <a:lnTo>
                      <a:pt x="17473" y="14119"/>
                    </a:lnTo>
                    <a:lnTo>
                      <a:pt x="13226" y="5426"/>
                    </a:lnTo>
                    <a:lnTo>
                      <a:pt x="12013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14" name="Figura"/>
              <p:cNvSpPr/>
              <p:nvPr/>
            </p:nvSpPr>
            <p:spPr>
              <a:xfrm>
                <a:off x="0" y="449961"/>
                <a:ext cx="19177" cy="52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724" y="0"/>
                    </a:moveTo>
                    <a:lnTo>
                      <a:pt x="6724" y="1581"/>
                    </a:lnTo>
                    <a:lnTo>
                      <a:pt x="1859" y="12750"/>
                    </a:lnTo>
                    <a:lnTo>
                      <a:pt x="571" y="18123"/>
                    </a:lnTo>
                    <a:lnTo>
                      <a:pt x="0" y="21284"/>
                    </a:lnTo>
                    <a:lnTo>
                      <a:pt x="14305" y="21600"/>
                    </a:lnTo>
                    <a:lnTo>
                      <a:pt x="14733" y="18439"/>
                    </a:lnTo>
                    <a:lnTo>
                      <a:pt x="16164" y="13276"/>
                    </a:lnTo>
                    <a:lnTo>
                      <a:pt x="20886" y="2423"/>
                    </a:lnTo>
                    <a:lnTo>
                      <a:pt x="21600" y="1159"/>
                    </a:lnTo>
                    <a:lnTo>
                      <a:pt x="7724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15" name="Figura"/>
              <p:cNvSpPr/>
              <p:nvPr/>
            </p:nvSpPr>
            <p:spPr>
              <a:xfrm>
                <a:off x="16001" y="363727"/>
                <a:ext cx="27433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01" y="0"/>
                    </a:moveTo>
                    <a:lnTo>
                      <a:pt x="11300" y="1258"/>
                    </a:lnTo>
                    <a:lnTo>
                      <a:pt x="3501" y="13631"/>
                    </a:lnTo>
                    <a:lnTo>
                      <a:pt x="0" y="20185"/>
                    </a:lnTo>
                    <a:lnTo>
                      <a:pt x="9601" y="21600"/>
                    </a:lnTo>
                    <a:lnTo>
                      <a:pt x="13201" y="15047"/>
                    </a:lnTo>
                    <a:lnTo>
                      <a:pt x="20801" y="2884"/>
                    </a:lnTo>
                    <a:lnTo>
                      <a:pt x="21600" y="1835"/>
                    </a:lnTo>
                    <a:lnTo>
                      <a:pt x="12201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16" name="Figura"/>
              <p:cNvSpPr/>
              <p:nvPr/>
            </p:nvSpPr>
            <p:spPr>
              <a:xfrm>
                <a:off x="45084" y="280924"/>
                <a:ext cx="31624" cy="518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620" y="0"/>
                    </a:moveTo>
                    <a:lnTo>
                      <a:pt x="6680" y="9688"/>
                    </a:lnTo>
                    <a:lnTo>
                      <a:pt x="0" y="19588"/>
                    </a:lnTo>
                    <a:lnTo>
                      <a:pt x="8068" y="21600"/>
                    </a:lnTo>
                    <a:lnTo>
                      <a:pt x="14661" y="11700"/>
                    </a:lnTo>
                    <a:lnTo>
                      <a:pt x="21600" y="2170"/>
                    </a:lnTo>
                    <a:lnTo>
                      <a:pt x="1362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17" name="Figura"/>
              <p:cNvSpPr/>
              <p:nvPr/>
            </p:nvSpPr>
            <p:spPr>
              <a:xfrm>
                <a:off x="81025" y="200405"/>
                <a:ext cx="33656" cy="51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346" y="0"/>
                    </a:moveTo>
                    <a:lnTo>
                      <a:pt x="12715" y="2091"/>
                    </a:lnTo>
                    <a:lnTo>
                      <a:pt x="2119" y="16240"/>
                    </a:lnTo>
                    <a:lnTo>
                      <a:pt x="0" y="19349"/>
                    </a:lnTo>
                    <a:lnTo>
                      <a:pt x="7336" y="21600"/>
                    </a:lnTo>
                    <a:lnTo>
                      <a:pt x="9537" y="18491"/>
                    </a:lnTo>
                    <a:lnTo>
                      <a:pt x="20052" y="4449"/>
                    </a:lnTo>
                    <a:lnTo>
                      <a:pt x="21600" y="2412"/>
                    </a:lnTo>
                    <a:lnTo>
                      <a:pt x="1434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18" name="Figura"/>
              <p:cNvSpPr/>
              <p:nvPr/>
            </p:nvSpPr>
            <p:spPr>
              <a:xfrm>
                <a:off x="120650" y="121412"/>
                <a:ext cx="34926" cy="50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609" y="0"/>
                    </a:moveTo>
                    <a:lnTo>
                      <a:pt x="9504" y="6588"/>
                    </a:lnTo>
                    <a:lnTo>
                      <a:pt x="0" y="19116"/>
                    </a:lnTo>
                    <a:lnTo>
                      <a:pt x="6911" y="21600"/>
                    </a:lnTo>
                    <a:lnTo>
                      <a:pt x="16495" y="9072"/>
                    </a:lnTo>
                    <a:lnTo>
                      <a:pt x="21600" y="2538"/>
                    </a:lnTo>
                    <a:lnTo>
                      <a:pt x="1460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19" name="Figura"/>
              <p:cNvSpPr/>
              <p:nvPr/>
            </p:nvSpPr>
            <p:spPr>
              <a:xfrm>
                <a:off x="162432" y="63769"/>
                <a:ext cx="24106" cy="30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652" y="0"/>
                    </a:moveTo>
                    <a:lnTo>
                      <a:pt x="9901" y="2542"/>
                    </a:lnTo>
                    <a:lnTo>
                      <a:pt x="0" y="17224"/>
                    </a:lnTo>
                    <a:lnTo>
                      <a:pt x="9901" y="21600"/>
                    </a:lnTo>
                    <a:lnTo>
                      <a:pt x="21600" y="4364"/>
                    </a:lnTo>
                    <a:lnTo>
                      <a:pt x="1165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20" name="Figura"/>
              <p:cNvSpPr/>
              <p:nvPr/>
            </p:nvSpPr>
            <p:spPr>
              <a:xfrm>
                <a:off x="181609" y="52577"/>
                <a:ext cx="34029" cy="32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014" y="4051"/>
                    </a:lnTo>
                    <a:lnTo>
                      <a:pt x="3128" y="11474"/>
                    </a:lnTo>
                    <a:lnTo>
                      <a:pt x="2079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21" name="Figura"/>
              <p:cNvSpPr/>
              <p:nvPr/>
            </p:nvSpPr>
            <p:spPr>
              <a:xfrm>
                <a:off x="175435" y="52577"/>
                <a:ext cx="17224" cy="172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743" y="0"/>
                    </a:moveTo>
                    <a:lnTo>
                      <a:pt x="0" y="13998"/>
                    </a:lnTo>
                    <a:lnTo>
                      <a:pt x="13923" y="21600"/>
                    </a:lnTo>
                    <a:lnTo>
                      <a:pt x="21600" y="7626"/>
                    </a:lnTo>
                    <a:lnTo>
                      <a:pt x="7743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22" name="Figura"/>
              <p:cNvSpPr/>
              <p:nvPr/>
            </p:nvSpPr>
            <p:spPr>
              <a:xfrm>
                <a:off x="147574" y="0"/>
                <a:ext cx="70104" cy="63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6432"/>
                    </a:lnTo>
                    <a:lnTo>
                      <a:pt x="8584" y="21600"/>
                    </a:lnTo>
                    <a:lnTo>
                      <a:pt x="10487" y="17809"/>
                    </a:lnTo>
                    <a:lnTo>
                      <a:pt x="20971" y="1780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4124" name="object 54" descr="object 54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718559" y="385647"/>
              <a:ext cx="467894" cy="9570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137" name="object 55"/>
            <p:cNvGrpSpPr/>
            <p:nvPr/>
          </p:nvGrpSpPr>
          <p:grpSpPr>
            <a:xfrm>
              <a:off x="3848100" y="477074"/>
              <a:ext cx="289814" cy="779401"/>
              <a:chOff x="0" y="0"/>
              <a:chExt cx="289813" cy="779399"/>
            </a:xfrm>
          </p:grpSpPr>
          <p:sp>
            <p:nvSpPr>
              <p:cNvPr id="4125" name="Figura"/>
              <p:cNvSpPr/>
              <p:nvPr/>
            </p:nvSpPr>
            <p:spPr>
              <a:xfrm>
                <a:off x="108965" y="740537"/>
                <a:ext cx="49277" cy="38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371" y="0"/>
                    </a:moveTo>
                    <a:lnTo>
                      <a:pt x="15254" y="2753"/>
                    </a:lnTo>
                    <a:lnTo>
                      <a:pt x="0" y="15741"/>
                    </a:lnTo>
                    <a:lnTo>
                      <a:pt x="3118" y="21600"/>
                    </a:lnTo>
                    <a:lnTo>
                      <a:pt x="18371" y="8612"/>
                    </a:lnTo>
                    <a:lnTo>
                      <a:pt x="21600" y="5788"/>
                    </a:lnTo>
                    <a:lnTo>
                      <a:pt x="18371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26" name="Figura"/>
              <p:cNvSpPr/>
              <p:nvPr/>
            </p:nvSpPr>
            <p:spPr>
              <a:xfrm>
                <a:off x="181355" y="685038"/>
                <a:ext cx="46483" cy="43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469" y="0"/>
                    </a:moveTo>
                    <a:lnTo>
                      <a:pt x="12275" y="5480"/>
                    </a:lnTo>
                    <a:lnTo>
                      <a:pt x="5370" y="11979"/>
                    </a:lnTo>
                    <a:lnTo>
                      <a:pt x="0" y="16630"/>
                    </a:lnTo>
                    <a:lnTo>
                      <a:pt x="3659" y="21600"/>
                    </a:lnTo>
                    <a:lnTo>
                      <a:pt x="9030" y="16949"/>
                    </a:lnTo>
                    <a:lnTo>
                      <a:pt x="16170" y="10258"/>
                    </a:lnTo>
                    <a:lnTo>
                      <a:pt x="21600" y="4588"/>
                    </a:lnTo>
                    <a:lnTo>
                      <a:pt x="1746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27" name="Figura"/>
              <p:cNvSpPr/>
              <p:nvPr/>
            </p:nvSpPr>
            <p:spPr>
              <a:xfrm>
                <a:off x="242950" y="613918"/>
                <a:ext cx="35180" cy="505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70" y="0"/>
                    </a:moveTo>
                    <a:lnTo>
                      <a:pt x="12633" y="3202"/>
                    </a:lnTo>
                    <a:lnTo>
                      <a:pt x="7564" y="10257"/>
                    </a:lnTo>
                    <a:lnTo>
                      <a:pt x="1560" y="16933"/>
                    </a:lnTo>
                    <a:lnTo>
                      <a:pt x="0" y="18344"/>
                    </a:lnTo>
                    <a:lnTo>
                      <a:pt x="6238" y="21600"/>
                    </a:lnTo>
                    <a:lnTo>
                      <a:pt x="7720" y="20243"/>
                    </a:lnTo>
                    <a:lnTo>
                      <a:pt x="14192" y="13134"/>
                    </a:lnTo>
                    <a:lnTo>
                      <a:pt x="19573" y="5644"/>
                    </a:lnTo>
                    <a:lnTo>
                      <a:pt x="21600" y="1899"/>
                    </a:lnTo>
                    <a:lnTo>
                      <a:pt x="1427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28" name="Figura"/>
              <p:cNvSpPr/>
              <p:nvPr/>
            </p:nvSpPr>
            <p:spPr>
              <a:xfrm>
                <a:off x="275335" y="527939"/>
                <a:ext cx="14479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326" y="0"/>
                    </a:moveTo>
                    <a:lnTo>
                      <a:pt x="568" y="629"/>
                    </a:lnTo>
                    <a:lnTo>
                      <a:pt x="1328" y="2150"/>
                    </a:lnTo>
                    <a:lnTo>
                      <a:pt x="2274" y="6763"/>
                    </a:lnTo>
                    <a:lnTo>
                      <a:pt x="2653" y="11219"/>
                    </a:lnTo>
                    <a:lnTo>
                      <a:pt x="2084" y="15571"/>
                    </a:lnTo>
                    <a:lnTo>
                      <a:pt x="568" y="19713"/>
                    </a:lnTo>
                    <a:lnTo>
                      <a:pt x="0" y="20866"/>
                    </a:lnTo>
                    <a:lnTo>
                      <a:pt x="18758" y="21600"/>
                    </a:lnTo>
                    <a:lnTo>
                      <a:pt x="19326" y="20499"/>
                    </a:lnTo>
                    <a:lnTo>
                      <a:pt x="21032" y="16095"/>
                    </a:lnTo>
                    <a:lnTo>
                      <a:pt x="21600" y="11429"/>
                    </a:lnTo>
                    <a:lnTo>
                      <a:pt x="21221" y="6711"/>
                    </a:lnTo>
                    <a:lnTo>
                      <a:pt x="20086" y="1783"/>
                    </a:lnTo>
                    <a:lnTo>
                      <a:pt x="1932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29" name="Figura"/>
              <p:cNvSpPr/>
              <p:nvPr/>
            </p:nvSpPr>
            <p:spPr>
              <a:xfrm>
                <a:off x="253873" y="440690"/>
                <a:ext cx="27432" cy="52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00" y="0"/>
                    </a:moveTo>
                    <a:lnTo>
                      <a:pt x="0" y="1787"/>
                    </a:lnTo>
                    <a:lnTo>
                      <a:pt x="3599" y="7042"/>
                    </a:lnTo>
                    <a:lnTo>
                      <a:pt x="7099" y="12666"/>
                    </a:lnTo>
                    <a:lnTo>
                      <a:pt x="10100" y="18079"/>
                    </a:lnTo>
                    <a:lnTo>
                      <a:pt x="11900" y="21600"/>
                    </a:lnTo>
                    <a:lnTo>
                      <a:pt x="21600" y="20286"/>
                    </a:lnTo>
                    <a:lnTo>
                      <a:pt x="19800" y="16765"/>
                    </a:lnTo>
                    <a:lnTo>
                      <a:pt x="16700" y="11194"/>
                    </a:lnTo>
                    <a:lnTo>
                      <a:pt x="13100" y="5413"/>
                    </a:lnTo>
                    <a:lnTo>
                      <a:pt x="94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30" name="Figura"/>
              <p:cNvSpPr/>
              <p:nvPr/>
            </p:nvSpPr>
            <p:spPr>
              <a:xfrm>
                <a:off x="218058" y="358775"/>
                <a:ext cx="33148" cy="51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48" y="0"/>
                    </a:moveTo>
                    <a:lnTo>
                      <a:pt x="0" y="2400"/>
                    </a:lnTo>
                    <a:lnTo>
                      <a:pt x="6621" y="10987"/>
                    </a:lnTo>
                    <a:lnTo>
                      <a:pt x="14070" y="21600"/>
                    </a:lnTo>
                    <a:lnTo>
                      <a:pt x="21600" y="19413"/>
                    </a:lnTo>
                    <a:lnTo>
                      <a:pt x="14152" y="8800"/>
                    </a:lnTo>
                    <a:lnTo>
                      <a:pt x="744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31" name="Figura"/>
              <p:cNvSpPr/>
              <p:nvPr/>
            </p:nvSpPr>
            <p:spPr>
              <a:xfrm>
                <a:off x="176021" y="280289"/>
                <a:ext cx="35815" cy="505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587" y="0"/>
                    </a:moveTo>
                    <a:lnTo>
                      <a:pt x="0" y="2714"/>
                    </a:lnTo>
                    <a:lnTo>
                      <a:pt x="11872" y="17692"/>
                    </a:lnTo>
                    <a:lnTo>
                      <a:pt x="14860" y="21600"/>
                    </a:lnTo>
                    <a:lnTo>
                      <a:pt x="21600" y="19049"/>
                    </a:lnTo>
                    <a:lnTo>
                      <a:pt x="18689" y="15142"/>
                    </a:lnTo>
                    <a:lnTo>
                      <a:pt x="7353" y="923"/>
                    </a:lnTo>
                    <a:lnTo>
                      <a:pt x="658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32" name="Figura"/>
              <p:cNvSpPr/>
              <p:nvPr/>
            </p:nvSpPr>
            <p:spPr>
              <a:xfrm>
                <a:off x="130301" y="203962"/>
                <a:ext cx="37339" cy="499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171" y="0"/>
                    </a:moveTo>
                    <a:lnTo>
                      <a:pt x="0" y="2913"/>
                    </a:lnTo>
                    <a:lnTo>
                      <a:pt x="3453" y="7035"/>
                    </a:lnTo>
                    <a:lnTo>
                      <a:pt x="15355" y="21600"/>
                    </a:lnTo>
                    <a:lnTo>
                      <a:pt x="21600" y="18742"/>
                    </a:lnTo>
                    <a:lnTo>
                      <a:pt x="9698" y="4177"/>
                    </a:lnTo>
                    <a:lnTo>
                      <a:pt x="6171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33" name="Figura"/>
              <p:cNvSpPr/>
              <p:nvPr/>
            </p:nvSpPr>
            <p:spPr>
              <a:xfrm>
                <a:off x="82423" y="128905"/>
                <a:ext cx="38228" cy="49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027" y="0"/>
                    </a:moveTo>
                    <a:lnTo>
                      <a:pt x="0" y="3038"/>
                    </a:lnTo>
                    <a:lnTo>
                      <a:pt x="4951" y="8894"/>
                    </a:lnTo>
                    <a:lnTo>
                      <a:pt x="15572" y="21600"/>
                    </a:lnTo>
                    <a:lnTo>
                      <a:pt x="21600" y="18617"/>
                    </a:lnTo>
                    <a:lnTo>
                      <a:pt x="11051" y="5911"/>
                    </a:lnTo>
                    <a:lnTo>
                      <a:pt x="602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34" name="Figura"/>
              <p:cNvSpPr/>
              <p:nvPr/>
            </p:nvSpPr>
            <p:spPr>
              <a:xfrm>
                <a:off x="37031" y="59875"/>
                <a:ext cx="35231" cy="44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467" y="0"/>
                    </a:moveTo>
                    <a:lnTo>
                      <a:pt x="0" y="3455"/>
                    </a:lnTo>
                    <a:lnTo>
                      <a:pt x="4080" y="8300"/>
                    </a:lnTo>
                    <a:lnTo>
                      <a:pt x="15059" y="21600"/>
                    </a:lnTo>
                    <a:lnTo>
                      <a:pt x="21600" y="18182"/>
                    </a:lnTo>
                    <a:lnTo>
                      <a:pt x="646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35" name="Figura"/>
              <p:cNvSpPr/>
              <p:nvPr/>
            </p:nvSpPr>
            <p:spPr>
              <a:xfrm>
                <a:off x="0" y="0"/>
                <a:ext cx="74041" cy="845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3112" y="21600"/>
                    </a:lnTo>
                    <a:lnTo>
                      <a:pt x="10804" y="17093"/>
                    </a:lnTo>
                    <a:lnTo>
                      <a:pt x="9781" y="15762"/>
                    </a:lnTo>
                    <a:lnTo>
                      <a:pt x="12856" y="13946"/>
                    </a:lnTo>
                    <a:lnTo>
                      <a:pt x="16175" y="13946"/>
                    </a:lnTo>
                    <a:lnTo>
                      <a:pt x="21600" y="107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36" name="Figura"/>
              <p:cNvSpPr/>
              <p:nvPr/>
            </p:nvSpPr>
            <p:spPr>
              <a:xfrm>
                <a:off x="33526" y="54422"/>
                <a:ext cx="2192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388" y="0"/>
                    </a:moveTo>
                    <a:lnTo>
                      <a:pt x="0" y="12464"/>
                    </a:lnTo>
                    <a:lnTo>
                      <a:pt x="3454" y="21600"/>
                    </a:lnTo>
                    <a:lnTo>
                      <a:pt x="13847" y="9227"/>
                    </a:lnTo>
                    <a:lnTo>
                      <a:pt x="10388" y="0"/>
                    </a:lnTo>
                    <a:close/>
                    <a:moveTo>
                      <a:pt x="21600" y="0"/>
                    </a:moveTo>
                    <a:lnTo>
                      <a:pt x="10388" y="0"/>
                    </a:lnTo>
                    <a:lnTo>
                      <a:pt x="13847" y="9227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4138" name="object 56" descr="object 56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718559" y="89991"/>
              <a:ext cx="467894" cy="9570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151" name="object 57"/>
            <p:cNvGrpSpPr/>
            <p:nvPr/>
          </p:nvGrpSpPr>
          <p:grpSpPr>
            <a:xfrm>
              <a:off x="3848100" y="181418"/>
              <a:ext cx="289814" cy="779400"/>
              <a:chOff x="0" y="0"/>
              <a:chExt cx="289813" cy="779398"/>
            </a:xfrm>
          </p:grpSpPr>
          <p:sp>
            <p:nvSpPr>
              <p:cNvPr id="4139" name="Figura"/>
              <p:cNvSpPr/>
              <p:nvPr/>
            </p:nvSpPr>
            <p:spPr>
              <a:xfrm>
                <a:off x="108965" y="740536"/>
                <a:ext cx="49277" cy="38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371" y="0"/>
                    </a:moveTo>
                    <a:lnTo>
                      <a:pt x="15254" y="2752"/>
                    </a:lnTo>
                    <a:lnTo>
                      <a:pt x="0" y="15741"/>
                    </a:lnTo>
                    <a:lnTo>
                      <a:pt x="3118" y="21600"/>
                    </a:lnTo>
                    <a:lnTo>
                      <a:pt x="18371" y="8611"/>
                    </a:lnTo>
                    <a:lnTo>
                      <a:pt x="21600" y="5788"/>
                    </a:lnTo>
                    <a:lnTo>
                      <a:pt x="18371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40" name="Figura"/>
              <p:cNvSpPr/>
              <p:nvPr/>
            </p:nvSpPr>
            <p:spPr>
              <a:xfrm>
                <a:off x="181355" y="685037"/>
                <a:ext cx="46483" cy="43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469" y="0"/>
                    </a:moveTo>
                    <a:lnTo>
                      <a:pt x="12275" y="5480"/>
                    </a:lnTo>
                    <a:lnTo>
                      <a:pt x="5370" y="11979"/>
                    </a:lnTo>
                    <a:lnTo>
                      <a:pt x="0" y="16630"/>
                    </a:lnTo>
                    <a:lnTo>
                      <a:pt x="3659" y="21600"/>
                    </a:lnTo>
                    <a:lnTo>
                      <a:pt x="9030" y="16949"/>
                    </a:lnTo>
                    <a:lnTo>
                      <a:pt x="16170" y="10259"/>
                    </a:lnTo>
                    <a:lnTo>
                      <a:pt x="21600" y="4588"/>
                    </a:lnTo>
                    <a:lnTo>
                      <a:pt x="1746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41" name="Figura"/>
              <p:cNvSpPr/>
              <p:nvPr/>
            </p:nvSpPr>
            <p:spPr>
              <a:xfrm>
                <a:off x="242950" y="613916"/>
                <a:ext cx="35180" cy="505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70" y="0"/>
                    </a:moveTo>
                    <a:lnTo>
                      <a:pt x="12633" y="3202"/>
                    </a:lnTo>
                    <a:lnTo>
                      <a:pt x="7564" y="10258"/>
                    </a:lnTo>
                    <a:lnTo>
                      <a:pt x="1560" y="16933"/>
                    </a:lnTo>
                    <a:lnTo>
                      <a:pt x="0" y="18344"/>
                    </a:lnTo>
                    <a:lnTo>
                      <a:pt x="6238" y="21600"/>
                    </a:lnTo>
                    <a:lnTo>
                      <a:pt x="7720" y="20243"/>
                    </a:lnTo>
                    <a:lnTo>
                      <a:pt x="14192" y="13134"/>
                    </a:lnTo>
                    <a:lnTo>
                      <a:pt x="19573" y="5645"/>
                    </a:lnTo>
                    <a:lnTo>
                      <a:pt x="21600" y="1900"/>
                    </a:lnTo>
                    <a:lnTo>
                      <a:pt x="1427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42" name="Figura"/>
              <p:cNvSpPr/>
              <p:nvPr/>
            </p:nvSpPr>
            <p:spPr>
              <a:xfrm>
                <a:off x="275335" y="527937"/>
                <a:ext cx="14479" cy="523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326" y="0"/>
                    </a:moveTo>
                    <a:lnTo>
                      <a:pt x="568" y="630"/>
                    </a:lnTo>
                    <a:lnTo>
                      <a:pt x="1328" y="2150"/>
                    </a:lnTo>
                    <a:lnTo>
                      <a:pt x="2274" y="6763"/>
                    </a:lnTo>
                    <a:lnTo>
                      <a:pt x="2653" y="11219"/>
                    </a:lnTo>
                    <a:lnTo>
                      <a:pt x="2084" y="15571"/>
                    </a:lnTo>
                    <a:lnTo>
                      <a:pt x="568" y="19712"/>
                    </a:lnTo>
                    <a:lnTo>
                      <a:pt x="0" y="20866"/>
                    </a:lnTo>
                    <a:lnTo>
                      <a:pt x="18758" y="21600"/>
                    </a:lnTo>
                    <a:lnTo>
                      <a:pt x="19326" y="20499"/>
                    </a:lnTo>
                    <a:lnTo>
                      <a:pt x="21032" y="16095"/>
                    </a:lnTo>
                    <a:lnTo>
                      <a:pt x="21600" y="11429"/>
                    </a:lnTo>
                    <a:lnTo>
                      <a:pt x="21221" y="6711"/>
                    </a:lnTo>
                    <a:lnTo>
                      <a:pt x="20086" y="1783"/>
                    </a:lnTo>
                    <a:lnTo>
                      <a:pt x="1932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43" name="Figura"/>
              <p:cNvSpPr/>
              <p:nvPr/>
            </p:nvSpPr>
            <p:spPr>
              <a:xfrm>
                <a:off x="253873" y="440688"/>
                <a:ext cx="27432" cy="521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00" y="0"/>
                    </a:moveTo>
                    <a:lnTo>
                      <a:pt x="0" y="1787"/>
                    </a:lnTo>
                    <a:lnTo>
                      <a:pt x="3599" y="7043"/>
                    </a:lnTo>
                    <a:lnTo>
                      <a:pt x="7099" y="12666"/>
                    </a:lnTo>
                    <a:lnTo>
                      <a:pt x="10100" y="18078"/>
                    </a:lnTo>
                    <a:lnTo>
                      <a:pt x="11900" y="21600"/>
                    </a:lnTo>
                    <a:lnTo>
                      <a:pt x="21600" y="20286"/>
                    </a:lnTo>
                    <a:lnTo>
                      <a:pt x="19800" y="16765"/>
                    </a:lnTo>
                    <a:lnTo>
                      <a:pt x="16700" y="11194"/>
                    </a:lnTo>
                    <a:lnTo>
                      <a:pt x="13100" y="5413"/>
                    </a:lnTo>
                    <a:lnTo>
                      <a:pt x="94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44" name="Figura"/>
              <p:cNvSpPr/>
              <p:nvPr/>
            </p:nvSpPr>
            <p:spPr>
              <a:xfrm>
                <a:off x="218058" y="358774"/>
                <a:ext cx="33148" cy="51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48" y="0"/>
                    </a:moveTo>
                    <a:lnTo>
                      <a:pt x="0" y="2400"/>
                    </a:lnTo>
                    <a:lnTo>
                      <a:pt x="6621" y="10987"/>
                    </a:lnTo>
                    <a:lnTo>
                      <a:pt x="14070" y="21600"/>
                    </a:lnTo>
                    <a:lnTo>
                      <a:pt x="21600" y="19413"/>
                    </a:lnTo>
                    <a:lnTo>
                      <a:pt x="14152" y="8800"/>
                    </a:lnTo>
                    <a:lnTo>
                      <a:pt x="744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45" name="Figura"/>
              <p:cNvSpPr/>
              <p:nvPr/>
            </p:nvSpPr>
            <p:spPr>
              <a:xfrm>
                <a:off x="176021" y="280287"/>
                <a:ext cx="35815" cy="50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587" y="0"/>
                    </a:moveTo>
                    <a:lnTo>
                      <a:pt x="0" y="2714"/>
                    </a:lnTo>
                    <a:lnTo>
                      <a:pt x="11872" y="17692"/>
                    </a:lnTo>
                    <a:lnTo>
                      <a:pt x="14860" y="21600"/>
                    </a:lnTo>
                    <a:lnTo>
                      <a:pt x="21600" y="19049"/>
                    </a:lnTo>
                    <a:lnTo>
                      <a:pt x="18689" y="15142"/>
                    </a:lnTo>
                    <a:lnTo>
                      <a:pt x="7353" y="923"/>
                    </a:lnTo>
                    <a:lnTo>
                      <a:pt x="658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46" name="Figura"/>
              <p:cNvSpPr/>
              <p:nvPr/>
            </p:nvSpPr>
            <p:spPr>
              <a:xfrm>
                <a:off x="130301" y="203961"/>
                <a:ext cx="37339" cy="499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171" y="0"/>
                    </a:moveTo>
                    <a:lnTo>
                      <a:pt x="0" y="2913"/>
                    </a:lnTo>
                    <a:lnTo>
                      <a:pt x="3453" y="7035"/>
                    </a:lnTo>
                    <a:lnTo>
                      <a:pt x="15355" y="21600"/>
                    </a:lnTo>
                    <a:lnTo>
                      <a:pt x="21600" y="18742"/>
                    </a:lnTo>
                    <a:lnTo>
                      <a:pt x="9698" y="4177"/>
                    </a:lnTo>
                    <a:lnTo>
                      <a:pt x="6171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47" name="Figura"/>
              <p:cNvSpPr/>
              <p:nvPr/>
            </p:nvSpPr>
            <p:spPr>
              <a:xfrm>
                <a:off x="82423" y="128903"/>
                <a:ext cx="38228" cy="49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027" y="0"/>
                    </a:moveTo>
                    <a:lnTo>
                      <a:pt x="0" y="3038"/>
                    </a:lnTo>
                    <a:lnTo>
                      <a:pt x="4951" y="8894"/>
                    </a:lnTo>
                    <a:lnTo>
                      <a:pt x="15572" y="21600"/>
                    </a:lnTo>
                    <a:lnTo>
                      <a:pt x="21600" y="18617"/>
                    </a:lnTo>
                    <a:lnTo>
                      <a:pt x="11051" y="5911"/>
                    </a:lnTo>
                    <a:lnTo>
                      <a:pt x="602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48" name="Figura"/>
              <p:cNvSpPr/>
              <p:nvPr/>
            </p:nvSpPr>
            <p:spPr>
              <a:xfrm>
                <a:off x="37031" y="59874"/>
                <a:ext cx="35231" cy="44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467" y="0"/>
                    </a:moveTo>
                    <a:lnTo>
                      <a:pt x="0" y="3455"/>
                    </a:lnTo>
                    <a:lnTo>
                      <a:pt x="4080" y="8300"/>
                    </a:lnTo>
                    <a:lnTo>
                      <a:pt x="15059" y="21600"/>
                    </a:lnTo>
                    <a:lnTo>
                      <a:pt x="21600" y="18182"/>
                    </a:lnTo>
                    <a:lnTo>
                      <a:pt x="646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49" name="Figura"/>
              <p:cNvSpPr/>
              <p:nvPr/>
            </p:nvSpPr>
            <p:spPr>
              <a:xfrm>
                <a:off x="0" y="0"/>
                <a:ext cx="74041" cy="84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3112" y="21600"/>
                    </a:lnTo>
                    <a:lnTo>
                      <a:pt x="10804" y="17093"/>
                    </a:lnTo>
                    <a:lnTo>
                      <a:pt x="9781" y="15762"/>
                    </a:lnTo>
                    <a:lnTo>
                      <a:pt x="12856" y="13946"/>
                    </a:lnTo>
                    <a:lnTo>
                      <a:pt x="16175" y="13946"/>
                    </a:lnTo>
                    <a:lnTo>
                      <a:pt x="21600" y="107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50" name="Figura"/>
              <p:cNvSpPr/>
              <p:nvPr/>
            </p:nvSpPr>
            <p:spPr>
              <a:xfrm>
                <a:off x="33526" y="54422"/>
                <a:ext cx="2192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388" y="0"/>
                    </a:moveTo>
                    <a:lnTo>
                      <a:pt x="0" y="12464"/>
                    </a:lnTo>
                    <a:lnTo>
                      <a:pt x="3454" y="21600"/>
                    </a:lnTo>
                    <a:lnTo>
                      <a:pt x="13847" y="9227"/>
                    </a:lnTo>
                    <a:lnTo>
                      <a:pt x="10388" y="0"/>
                    </a:lnTo>
                    <a:close/>
                    <a:moveTo>
                      <a:pt x="21600" y="0"/>
                    </a:moveTo>
                    <a:lnTo>
                      <a:pt x="10388" y="0"/>
                    </a:lnTo>
                    <a:lnTo>
                      <a:pt x="13847" y="9227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4152" name="object 58" descr="object 58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988564" y="731595"/>
              <a:ext cx="733057" cy="11125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171" name="object 59"/>
            <p:cNvGrpSpPr/>
            <p:nvPr/>
          </p:nvGrpSpPr>
          <p:grpSpPr>
            <a:xfrm>
              <a:off x="3041777" y="747330"/>
              <a:ext cx="554863" cy="933704"/>
              <a:chOff x="0" y="0"/>
              <a:chExt cx="554862" cy="933702"/>
            </a:xfrm>
          </p:grpSpPr>
          <p:sp>
            <p:nvSpPr>
              <p:cNvPr id="4153" name="Figura"/>
              <p:cNvSpPr/>
              <p:nvPr/>
            </p:nvSpPr>
            <p:spPr>
              <a:xfrm>
                <a:off x="479425" y="0"/>
                <a:ext cx="50419" cy="36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934" y="0"/>
                    </a:moveTo>
                    <a:lnTo>
                      <a:pt x="0" y="14983"/>
                    </a:lnTo>
                    <a:lnTo>
                      <a:pt x="2666" y="21600"/>
                    </a:lnTo>
                    <a:lnTo>
                      <a:pt x="21600" y="6693"/>
                    </a:lnTo>
                    <a:lnTo>
                      <a:pt x="18934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54" name="Figura"/>
              <p:cNvSpPr/>
              <p:nvPr/>
            </p:nvSpPr>
            <p:spPr>
              <a:xfrm>
                <a:off x="402081" y="43813"/>
                <a:ext cx="50420" cy="36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934" y="0"/>
                    </a:moveTo>
                    <a:lnTo>
                      <a:pt x="0" y="15029"/>
                    </a:lnTo>
                    <a:lnTo>
                      <a:pt x="2720" y="21600"/>
                    </a:lnTo>
                    <a:lnTo>
                      <a:pt x="12786" y="13519"/>
                    </a:lnTo>
                    <a:lnTo>
                      <a:pt x="21600" y="6570"/>
                    </a:lnTo>
                    <a:lnTo>
                      <a:pt x="18934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55" name="Figura"/>
              <p:cNvSpPr/>
              <p:nvPr/>
            </p:nvSpPr>
            <p:spPr>
              <a:xfrm>
                <a:off x="325374" y="88263"/>
                <a:ext cx="50165" cy="36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866" y="0"/>
                    </a:moveTo>
                    <a:lnTo>
                      <a:pt x="2296" y="13333"/>
                    </a:lnTo>
                    <a:lnTo>
                      <a:pt x="0" y="15269"/>
                    </a:lnTo>
                    <a:lnTo>
                      <a:pt x="2843" y="21600"/>
                    </a:lnTo>
                    <a:lnTo>
                      <a:pt x="5085" y="19738"/>
                    </a:lnTo>
                    <a:lnTo>
                      <a:pt x="21600" y="6406"/>
                    </a:lnTo>
                    <a:lnTo>
                      <a:pt x="1886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56" name="Figura"/>
              <p:cNvSpPr/>
              <p:nvPr/>
            </p:nvSpPr>
            <p:spPr>
              <a:xfrm>
                <a:off x="249935" y="134237"/>
                <a:ext cx="49658" cy="37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672" y="0"/>
                    </a:moveTo>
                    <a:lnTo>
                      <a:pt x="15413" y="2601"/>
                    </a:lnTo>
                    <a:lnTo>
                      <a:pt x="5856" y="10547"/>
                    </a:lnTo>
                    <a:lnTo>
                      <a:pt x="0" y="15604"/>
                    </a:lnTo>
                    <a:lnTo>
                      <a:pt x="2983" y="21600"/>
                    </a:lnTo>
                    <a:lnTo>
                      <a:pt x="21600" y="6141"/>
                    </a:lnTo>
                    <a:lnTo>
                      <a:pt x="1867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57" name="Figura"/>
              <p:cNvSpPr/>
              <p:nvPr/>
            </p:nvSpPr>
            <p:spPr>
              <a:xfrm>
                <a:off x="176529" y="182878"/>
                <a:ext cx="48770" cy="39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393" y="0"/>
                    </a:moveTo>
                    <a:lnTo>
                      <a:pt x="10800" y="6487"/>
                    </a:lnTo>
                    <a:lnTo>
                      <a:pt x="2137" y="14078"/>
                    </a:lnTo>
                    <a:lnTo>
                      <a:pt x="0" y="16080"/>
                    </a:lnTo>
                    <a:lnTo>
                      <a:pt x="3375" y="21600"/>
                    </a:lnTo>
                    <a:lnTo>
                      <a:pt x="5400" y="19737"/>
                    </a:lnTo>
                    <a:lnTo>
                      <a:pt x="14006" y="12146"/>
                    </a:lnTo>
                    <a:lnTo>
                      <a:pt x="21600" y="5659"/>
                    </a:lnTo>
                    <a:lnTo>
                      <a:pt x="18393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58" name="Figura"/>
              <p:cNvSpPr/>
              <p:nvPr/>
            </p:nvSpPr>
            <p:spPr>
              <a:xfrm>
                <a:off x="106933" y="235711"/>
                <a:ext cx="46992" cy="424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039" y="0"/>
                    </a:moveTo>
                    <a:lnTo>
                      <a:pt x="17222" y="646"/>
                    </a:lnTo>
                    <a:lnTo>
                      <a:pt x="9340" y="7889"/>
                    </a:lnTo>
                    <a:lnTo>
                      <a:pt x="1810" y="15068"/>
                    </a:lnTo>
                    <a:lnTo>
                      <a:pt x="0" y="16879"/>
                    </a:lnTo>
                    <a:lnTo>
                      <a:pt x="3970" y="21600"/>
                    </a:lnTo>
                    <a:lnTo>
                      <a:pt x="5604" y="19983"/>
                    </a:lnTo>
                    <a:lnTo>
                      <a:pt x="13076" y="12870"/>
                    </a:lnTo>
                    <a:lnTo>
                      <a:pt x="20841" y="5755"/>
                    </a:lnTo>
                    <a:lnTo>
                      <a:pt x="21600" y="5109"/>
                    </a:lnTo>
                    <a:lnTo>
                      <a:pt x="1803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59" name="Figura"/>
              <p:cNvSpPr/>
              <p:nvPr/>
            </p:nvSpPr>
            <p:spPr>
              <a:xfrm>
                <a:off x="45719" y="295527"/>
                <a:ext cx="42800" cy="46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922" y="0"/>
                    </a:moveTo>
                    <a:lnTo>
                      <a:pt x="10960" y="5811"/>
                    </a:lnTo>
                    <a:lnTo>
                      <a:pt x="4679" y="12502"/>
                    </a:lnTo>
                    <a:lnTo>
                      <a:pt x="0" y="17961"/>
                    </a:lnTo>
                    <a:lnTo>
                      <a:pt x="4999" y="21600"/>
                    </a:lnTo>
                    <a:lnTo>
                      <a:pt x="9550" y="16318"/>
                    </a:lnTo>
                    <a:lnTo>
                      <a:pt x="15639" y="9861"/>
                    </a:lnTo>
                    <a:lnTo>
                      <a:pt x="21600" y="4050"/>
                    </a:lnTo>
                    <a:lnTo>
                      <a:pt x="1692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60" name="Figura"/>
              <p:cNvSpPr/>
              <p:nvPr/>
            </p:nvSpPr>
            <p:spPr>
              <a:xfrm>
                <a:off x="4571" y="367155"/>
                <a:ext cx="30734" cy="51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745" y="0"/>
                    </a:moveTo>
                    <a:lnTo>
                      <a:pt x="8747" y="5721"/>
                    </a:lnTo>
                    <a:lnTo>
                      <a:pt x="4373" y="11923"/>
                    </a:lnTo>
                    <a:lnTo>
                      <a:pt x="892" y="18179"/>
                    </a:lnTo>
                    <a:lnTo>
                      <a:pt x="0" y="20424"/>
                    </a:lnTo>
                    <a:lnTo>
                      <a:pt x="8657" y="21600"/>
                    </a:lnTo>
                    <a:lnTo>
                      <a:pt x="9372" y="19836"/>
                    </a:lnTo>
                    <a:lnTo>
                      <a:pt x="12585" y="14008"/>
                    </a:lnTo>
                    <a:lnTo>
                      <a:pt x="16691" y="8181"/>
                    </a:lnTo>
                    <a:lnTo>
                      <a:pt x="21600" y="2513"/>
                    </a:lnTo>
                    <a:lnTo>
                      <a:pt x="1374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61" name="Figura"/>
              <p:cNvSpPr/>
              <p:nvPr/>
            </p:nvSpPr>
            <p:spPr>
              <a:xfrm>
                <a:off x="0" y="454659"/>
                <a:ext cx="22226" cy="51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8022" y="19329"/>
                    </a:lnTo>
                    <a:lnTo>
                      <a:pt x="10120" y="21600"/>
                    </a:lnTo>
                    <a:lnTo>
                      <a:pt x="21600" y="19699"/>
                    </a:lnTo>
                    <a:lnTo>
                      <a:pt x="19995" y="17851"/>
                    </a:lnTo>
                    <a:lnTo>
                      <a:pt x="16045" y="11988"/>
                    </a:lnTo>
                    <a:lnTo>
                      <a:pt x="13453" y="6179"/>
                    </a:lnTo>
                    <a:lnTo>
                      <a:pt x="12343" y="475"/>
                    </a:lnTo>
                    <a:lnTo>
                      <a:pt x="12343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62" name="Figura"/>
              <p:cNvSpPr/>
              <p:nvPr/>
            </p:nvSpPr>
            <p:spPr>
              <a:xfrm>
                <a:off x="27177" y="535558"/>
                <a:ext cx="39499" cy="48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042" y="0"/>
                    </a:moveTo>
                    <a:lnTo>
                      <a:pt x="0" y="2756"/>
                    </a:lnTo>
                    <a:lnTo>
                      <a:pt x="1458" y="4837"/>
                    </a:lnTo>
                    <a:lnTo>
                      <a:pt x="6807" y="11531"/>
                    </a:lnTo>
                    <a:lnTo>
                      <a:pt x="12849" y="18169"/>
                    </a:lnTo>
                    <a:lnTo>
                      <a:pt x="16252" y="21600"/>
                    </a:lnTo>
                    <a:lnTo>
                      <a:pt x="21600" y="18057"/>
                    </a:lnTo>
                    <a:lnTo>
                      <a:pt x="18405" y="14906"/>
                    </a:lnTo>
                    <a:lnTo>
                      <a:pt x="12640" y="8438"/>
                    </a:lnTo>
                    <a:lnTo>
                      <a:pt x="7501" y="2081"/>
                    </a:lnTo>
                    <a:lnTo>
                      <a:pt x="60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63" name="Figura"/>
              <p:cNvSpPr/>
              <p:nvPr/>
            </p:nvSpPr>
            <p:spPr>
              <a:xfrm>
                <a:off x="82296" y="604519"/>
                <a:ext cx="45339" cy="444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56" y="0"/>
                    </a:moveTo>
                    <a:lnTo>
                      <a:pt x="0" y="4258"/>
                    </a:lnTo>
                    <a:lnTo>
                      <a:pt x="3872" y="8393"/>
                    </a:lnTo>
                    <a:lnTo>
                      <a:pt x="11193" y="15675"/>
                    </a:lnTo>
                    <a:lnTo>
                      <a:pt x="17486" y="21600"/>
                    </a:lnTo>
                    <a:lnTo>
                      <a:pt x="21600" y="17095"/>
                    </a:lnTo>
                    <a:lnTo>
                      <a:pt x="15428" y="11232"/>
                    </a:lnTo>
                    <a:lnTo>
                      <a:pt x="8228" y="4134"/>
                    </a:lnTo>
                    <a:lnTo>
                      <a:pt x="435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64" name="Figura"/>
              <p:cNvSpPr/>
              <p:nvPr/>
            </p:nvSpPr>
            <p:spPr>
              <a:xfrm>
                <a:off x="148081" y="664336"/>
                <a:ext cx="47626" cy="41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86" y="0"/>
                    </a:moveTo>
                    <a:lnTo>
                      <a:pt x="0" y="5070"/>
                    </a:lnTo>
                    <a:lnTo>
                      <a:pt x="4262" y="9153"/>
                    </a:lnTo>
                    <a:lnTo>
                      <a:pt x="12845" y="16925"/>
                    </a:lnTo>
                    <a:lnTo>
                      <a:pt x="18086" y="21600"/>
                    </a:lnTo>
                    <a:lnTo>
                      <a:pt x="21600" y="16332"/>
                    </a:lnTo>
                    <a:lnTo>
                      <a:pt x="16416" y="11788"/>
                    </a:lnTo>
                    <a:lnTo>
                      <a:pt x="7949" y="4083"/>
                    </a:lnTo>
                    <a:lnTo>
                      <a:pt x="368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65" name="Figura"/>
              <p:cNvSpPr/>
              <p:nvPr/>
            </p:nvSpPr>
            <p:spPr>
              <a:xfrm>
                <a:off x="218821" y="718437"/>
                <a:ext cx="48768" cy="39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262" y="0"/>
                    </a:moveTo>
                    <a:lnTo>
                      <a:pt x="0" y="5608"/>
                    </a:lnTo>
                    <a:lnTo>
                      <a:pt x="8381" y="13015"/>
                    </a:lnTo>
                    <a:lnTo>
                      <a:pt x="17944" y="21253"/>
                    </a:lnTo>
                    <a:lnTo>
                      <a:pt x="18450" y="21600"/>
                    </a:lnTo>
                    <a:lnTo>
                      <a:pt x="21600" y="15854"/>
                    </a:lnTo>
                    <a:lnTo>
                      <a:pt x="21207" y="15508"/>
                    </a:lnTo>
                    <a:lnTo>
                      <a:pt x="11644" y="7339"/>
                    </a:lnTo>
                    <a:lnTo>
                      <a:pt x="326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66" name="Figura"/>
              <p:cNvSpPr/>
              <p:nvPr/>
            </p:nvSpPr>
            <p:spPr>
              <a:xfrm>
                <a:off x="292100" y="768857"/>
                <a:ext cx="49530" cy="38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046" y="0"/>
                    </a:moveTo>
                    <a:lnTo>
                      <a:pt x="0" y="5956"/>
                    </a:lnTo>
                    <a:lnTo>
                      <a:pt x="5428" y="10620"/>
                    </a:lnTo>
                    <a:lnTo>
                      <a:pt x="18610" y="21600"/>
                    </a:lnTo>
                    <a:lnTo>
                      <a:pt x="21600" y="15573"/>
                    </a:lnTo>
                    <a:lnTo>
                      <a:pt x="8474" y="4665"/>
                    </a:lnTo>
                    <a:lnTo>
                      <a:pt x="304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67" name="Figura"/>
              <p:cNvSpPr/>
              <p:nvPr/>
            </p:nvSpPr>
            <p:spPr>
              <a:xfrm>
                <a:off x="367029" y="816736"/>
                <a:ext cx="49912" cy="375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13" y="0"/>
                    </a:moveTo>
                    <a:lnTo>
                      <a:pt x="0" y="6203"/>
                    </a:lnTo>
                    <a:lnTo>
                      <a:pt x="14400" y="18097"/>
                    </a:lnTo>
                    <a:lnTo>
                      <a:pt x="18742" y="21600"/>
                    </a:lnTo>
                    <a:lnTo>
                      <a:pt x="21600" y="15325"/>
                    </a:lnTo>
                    <a:lnTo>
                      <a:pt x="17313" y="11895"/>
                    </a:lnTo>
                    <a:lnTo>
                      <a:pt x="2913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68" name="Figura"/>
              <p:cNvSpPr/>
              <p:nvPr/>
            </p:nvSpPr>
            <p:spPr>
              <a:xfrm>
                <a:off x="469900" y="861948"/>
                <a:ext cx="84963" cy="71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12" y="0"/>
                    </a:moveTo>
                    <a:lnTo>
                      <a:pt x="5793" y="8199"/>
                    </a:lnTo>
                    <a:lnTo>
                      <a:pt x="5876" y="8258"/>
                    </a:lnTo>
                    <a:lnTo>
                      <a:pt x="4197" y="11545"/>
                    </a:lnTo>
                    <a:lnTo>
                      <a:pt x="4111" y="11545"/>
                    </a:lnTo>
                    <a:lnTo>
                      <a:pt x="0" y="19727"/>
                    </a:lnTo>
                    <a:lnTo>
                      <a:pt x="21600" y="21600"/>
                    </a:lnTo>
                    <a:lnTo>
                      <a:pt x="16159" y="11545"/>
                    </a:lnTo>
                    <a:lnTo>
                      <a:pt x="4197" y="11545"/>
                    </a:lnTo>
                    <a:lnTo>
                      <a:pt x="4134" y="11500"/>
                    </a:lnTo>
                    <a:lnTo>
                      <a:pt x="16135" y="11500"/>
                    </a:lnTo>
                    <a:lnTo>
                      <a:pt x="99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69" name="Figura"/>
              <p:cNvSpPr/>
              <p:nvPr/>
            </p:nvSpPr>
            <p:spPr>
              <a:xfrm>
                <a:off x="442849" y="863218"/>
                <a:ext cx="49837" cy="36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62" y="0"/>
                    </a:moveTo>
                    <a:lnTo>
                      <a:pt x="0" y="6387"/>
                    </a:lnTo>
                    <a:lnTo>
                      <a:pt x="3137" y="8987"/>
                    </a:lnTo>
                    <a:lnTo>
                      <a:pt x="18771" y="21600"/>
                    </a:lnTo>
                    <a:lnTo>
                      <a:pt x="21600" y="15185"/>
                    </a:lnTo>
                    <a:lnTo>
                      <a:pt x="5999" y="2599"/>
                    </a:lnTo>
                    <a:lnTo>
                      <a:pt x="286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70" name="Figura"/>
              <p:cNvSpPr/>
              <p:nvPr/>
            </p:nvSpPr>
            <p:spPr>
              <a:xfrm>
                <a:off x="483236" y="88839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66" y="0"/>
                    </a:moveTo>
                    <a:lnTo>
                      <a:pt x="0" y="21309"/>
                    </a:lnTo>
                    <a:lnTo>
                      <a:pt x="788" y="21600"/>
                    </a:lnTo>
                    <a:lnTo>
                      <a:pt x="21600" y="383"/>
                    </a:lnTo>
                    <a:lnTo>
                      <a:pt x="20566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4172" name="object 60" descr="object 60"/>
            <p:cNvPicPr>
              <a:picLocks noChangeAspect="1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467100" y="1589658"/>
              <a:ext cx="911340" cy="3018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176" name="object 61"/>
            <p:cNvGrpSpPr/>
            <p:nvPr/>
          </p:nvGrpSpPr>
          <p:grpSpPr>
            <a:xfrm>
              <a:off x="3596640" y="1655380"/>
              <a:ext cx="732282" cy="148464"/>
              <a:chOff x="0" y="0"/>
              <a:chExt cx="732281" cy="148462"/>
            </a:xfrm>
          </p:grpSpPr>
          <p:sp>
            <p:nvSpPr>
              <p:cNvPr id="4173" name="Figura"/>
              <p:cNvSpPr/>
              <p:nvPr/>
            </p:nvSpPr>
            <p:spPr>
              <a:xfrm>
                <a:off x="74245" y="31330"/>
                <a:ext cx="658037" cy="1171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6" y="0"/>
                    </a:moveTo>
                    <a:lnTo>
                      <a:pt x="0" y="2319"/>
                    </a:lnTo>
                    <a:lnTo>
                      <a:pt x="21533" y="21600"/>
                    </a:lnTo>
                    <a:lnTo>
                      <a:pt x="21600" y="1928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74" name="Figura"/>
              <p:cNvSpPr/>
              <p:nvPr/>
            </p:nvSpPr>
            <p:spPr>
              <a:xfrm>
                <a:off x="0" y="0"/>
                <a:ext cx="81280" cy="75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7358"/>
                    </a:lnTo>
                    <a:lnTo>
                      <a:pt x="18394" y="21600"/>
                    </a:lnTo>
                    <a:lnTo>
                      <a:pt x="19731" y="12593"/>
                    </a:lnTo>
                    <a:lnTo>
                      <a:pt x="16403" y="12020"/>
                    </a:lnTo>
                    <a:lnTo>
                      <a:pt x="16942" y="8414"/>
                    </a:lnTo>
                    <a:lnTo>
                      <a:pt x="20351" y="84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75" name="Figura"/>
              <p:cNvSpPr/>
              <p:nvPr/>
            </p:nvSpPr>
            <p:spPr>
              <a:xfrm>
                <a:off x="61722" y="29337"/>
                <a:ext cx="14859" cy="145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53" y="0"/>
                    </a:moveTo>
                    <a:lnTo>
                      <a:pt x="0" y="18639"/>
                    </a:lnTo>
                    <a:lnTo>
                      <a:pt x="18207" y="21600"/>
                    </a:lnTo>
                    <a:lnTo>
                      <a:pt x="21135" y="2955"/>
                    </a:lnTo>
                    <a:lnTo>
                      <a:pt x="2953" y="0"/>
                    </a:lnTo>
                    <a:close/>
                    <a:moveTo>
                      <a:pt x="21600" y="0"/>
                    </a:moveTo>
                    <a:lnTo>
                      <a:pt x="2953" y="0"/>
                    </a:lnTo>
                    <a:lnTo>
                      <a:pt x="21135" y="2955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4177" name="object 62" descr="object 62"/>
            <p:cNvPicPr>
              <a:picLocks noChangeAspect="1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555492" y="794041"/>
              <a:ext cx="1278636" cy="9784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182" name="object 63"/>
            <p:cNvGrpSpPr/>
            <p:nvPr/>
          </p:nvGrpSpPr>
          <p:grpSpPr>
            <a:xfrm>
              <a:off x="3608196" y="885506"/>
              <a:ext cx="1099949" cy="799593"/>
              <a:chOff x="0" y="0"/>
              <a:chExt cx="1099948" cy="799591"/>
            </a:xfrm>
          </p:grpSpPr>
          <p:sp>
            <p:nvSpPr>
              <p:cNvPr id="4178" name="Figura"/>
              <p:cNvSpPr/>
              <p:nvPr/>
            </p:nvSpPr>
            <p:spPr>
              <a:xfrm>
                <a:off x="0" y="39597"/>
                <a:ext cx="1041993" cy="7599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45" y="0"/>
                    </a:moveTo>
                    <a:lnTo>
                      <a:pt x="0" y="21308"/>
                    </a:lnTo>
                    <a:lnTo>
                      <a:pt x="153" y="21600"/>
                    </a:lnTo>
                    <a:lnTo>
                      <a:pt x="21600" y="293"/>
                    </a:lnTo>
                    <a:lnTo>
                      <a:pt x="21445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79" name="Figura"/>
              <p:cNvSpPr/>
              <p:nvPr/>
            </p:nvSpPr>
            <p:spPr>
              <a:xfrm>
                <a:off x="1041992" y="32129"/>
                <a:ext cx="41216" cy="434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487" y="0"/>
                    </a:lnTo>
                    <a:lnTo>
                      <a:pt x="5414" y="5116"/>
                    </a:lnTo>
                    <a:lnTo>
                      <a:pt x="0" y="8839"/>
                    </a:lnTo>
                    <a:lnTo>
                      <a:pt x="974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80" name="Figura"/>
              <p:cNvSpPr/>
              <p:nvPr/>
            </p:nvSpPr>
            <p:spPr>
              <a:xfrm>
                <a:off x="1034527" y="32129"/>
                <a:ext cx="17797" cy="17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5" y="0"/>
                    </a:moveTo>
                    <a:lnTo>
                      <a:pt x="0" y="9075"/>
                    </a:lnTo>
                    <a:lnTo>
                      <a:pt x="9061" y="21600"/>
                    </a:lnTo>
                    <a:lnTo>
                      <a:pt x="21600" y="12502"/>
                    </a:lnTo>
                    <a:lnTo>
                      <a:pt x="12505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81" name="Figura"/>
              <p:cNvSpPr/>
              <p:nvPr/>
            </p:nvSpPr>
            <p:spPr>
              <a:xfrm>
                <a:off x="1015873" y="0"/>
                <a:ext cx="84076" cy="39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7551"/>
                    </a:lnTo>
                    <a:lnTo>
                      <a:pt x="4792" y="21600"/>
                    </a:lnTo>
                    <a:lnTo>
                      <a:pt x="7439" y="17527"/>
                    </a:lnTo>
                    <a:lnTo>
                      <a:pt x="17299" y="1752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4184" name="object 65"/>
          <p:cNvSpPr txBox="1"/>
          <p:nvPr/>
        </p:nvSpPr>
        <p:spPr>
          <a:xfrm>
            <a:off x="8698230" y="349629"/>
            <a:ext cx="1377316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10" sz="1200">
                <a:solidFill>
                  <a:srgbClr val="FFFFFF"/>
                </a:solidFill>
              </a:defRPr>
            </a:pPr>
            <a:r>
              <a:t>SAQUE </a:t>
            </a:r>
            <a:r>
              <a:rPr spc="0"/>
              <a:t>DE</a:t>
            </a:r>
            <a:r>
              <a:rPr spc="-20"/>
              <a:t> </a:t>
            </a:r>
            <a:r>
              <a:rPr spc="-5"/>
              <a:t>ESQUINA</a:t>
            </a:r>
            <a:r>
              <a:t> </a:t>
            </a:r>
            <a:r>
              <a:rPr spc="0"/>
              <a:t>1</a:t>
            </a:r>
          </a:p>
        </p:txBody>
      </p:sp>
      <p:pic>
        <p:nvPicPr>
          <p:cNvPr id="4185" name="Imagen" descr="Imagen"/>
          <p:cNvPicPr>
            <a:picLocks noChangeAspect="1"/>
          </p:cNvPicPr>
          <p:nvPr/>
        </p:nvPicPr>
        <p:blipFill>
          <a:blip r:embed="rId33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4186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4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4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0" name="object 2"/>
          <p:cNvGrpSpPr/>
          <p:nvPr/>
        </p:nvGrpSpPr>
        <p:grpSpPr>
          <a:xfrm>
            <a:off x="-1" y="6333744"/>
            <a:ext cx="12192001" cy="524255"/>
            <a:chOff x="0" y="0"/>
            <a:chExt cx="12191999" cy="524253"/>
          </a:xfrm>
        </p:grpSpPr>
        <p:sp>
          <p:nvSpPr>
            <p:cNvPr id="4188" name="object 3"/>
            <p:cNvSpPr/>
            <p:nvPr/>
          </p:nvSpPr>
          <p:spPr>
            <a:xfrm>
              <a:off x="3047" y="67055"/>
              <a:ext cx="12188953" cy="457199"/>
            </a:xfrm>
            <a:prstGeom prst="rect">
              <a:avLst/>
            </a:prstGeom>
            <a:solidFill>
              <a:srgbClr val="7E7E7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89" name="object 4"/>
            <p:cNvSpPr/>
            <p:nvPr/>
          </p:nvSpPr>
          <p:spPr>
            <a:xfrm>
              <a:off x="0" y="0"/>
              <a:ext cx="12188953" cy="64008"/>
            </a:xfrm>
            <a:prstGeom prst="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195" name="object 5"/>
          <p:cNvGrpSpPr/>
          <p:nvPr/>
        </p:nvGrpSpPr>
        <p:grpSpPr>
          <a:xfrm>
            <a:off x="1019554" y="-1"/>
            <a:ext cx="9951722" cy="6219446"/>
            <a:chOff x="0" y="0"/>
            <a:chExt cx="9951720" cy="6219444"/>
          </a:xfrm>
        </p:grpSpPr>
        <p:pic>
          <p:nvPicPr>
            <p:cNvPr id="4191" name="object 6" descr="object 6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951721" cy="62194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92" name="object 7" descr="object 7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252472" y="3035846"/>
              <a:ext cx="327622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93" name="object 8" descr="object 8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282952" y="3009938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94" name="object 9" descr="object 9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305812" y="3051048"/>
              <a:ext cx="225553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196" name="object 10"/>
          <p:cNvSpPr txBox="1"/>
          <p:nvPr/>
        </p:nvSpPr>
        <p:spPr>
          <a:xfrm>
            <a:off x="3401948" y="3048888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grpSp>
        <p:nvGrpSpPr>
          <p:cNvPr id="4200" name="object 11"/>
          <p:cNvGrpSpPr/>
          <p:nvPr/>
        </p:nvGrpSpPr>
        <p:grpSpPr>
          <a:xfrm>
            <a:off x="10253471" y="3209581"/>
            <a:ext cx="327622" cy="336766"/>
            <a:chOff x="0" y="0"/>
            <a:chExt cx="327621" cy="336765"/>
          </a:xfrm>
        </p:grpSpPr>
        <p:pic>
          <p:nvPicPr>
            <p:cNvPr id="4197" name="object 12" descr="object 1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27622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98" name="object 13" descr="object 13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2004" y="31940"/>
              <a:ext cx="266751" cy="30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99" name="object 14" descr="object 14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3340" y="15202"/>
              <a:ext cx="225553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201" name="object 15"/>
          <p:cNvSpPr txBox="1"/>
          <p:nvPr/>
        </p:nvSpPr>
        <p:spPr>
          <a:xfrm>
            <a:off x="10384917" y="3280537"/>
            <a:ext cx="742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z="7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grpSp>
        <p:nvGrpSpPr>
          <p:cNvPr id="4365" name="object 16"/>
          <p:cNvGrpSpPr/>
          <p:nvPr/>
        </p:nvGrpSpPr>
        <p:grpSpPr>
          <a:xfrm>
            <a:off x="5858255" y="1894318"/>
            <a:ext cx="4966691" cy="4348050"/>
            <a:chOff x="0" y="0"/>
            <a:chExt cx="4966690" cy="4348048"/>
          </a:xfrm>
        </p:grpSpPr>
        <p:pic>
          <p:nvPicPr>
            <p:cNvPr id="4202" name="object 17" descr="object 17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3340" y="1984197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03" name="object 18" descr="object 18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6868" y="2017788"/>
              <a:ext cx="208789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04" name="object 19" descr="object 19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9249" y="2010169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05" name="object 20" descr="object 20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555237" y="3966984"/>
              <a:ext cx="190424" cy="2042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206" name="object 21"/>
            <p:cNvSpPr/>
            <p:nvPr/>
          </p:nvSpPr>
          <p:spPr>
            <a:xfrm>
              <a:off x="4588765" y="4000513"/>
              <a:ext cx="73153" cy="8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6597" y="848"/>
                  </a:lnTo>
                  <a:lnTo>
                    <a:pt x="3164" y="3163"/>
                  </a:lnTo>
                  <a:lnTo>
                    <a:pt x="849" y="6596"/>
                  </a:lnTo>
                  <a:lnTo>
                    <a:pt x="0" y="10800"/>
                  </a:lnTo>
                  <a:lnTo>
                    <a:pt x="849" y="15004"/>
                  </a:lnTo>
                  <a:lnTo>
                    <a:pt x="3164" y="18437"/>
                  </a:lnTo>
                  <a:lnTo>
                    <a:pt x="6597" y="20751"/>
                  </a:lnTo>
                  <a:lnTo>
                    <a:pt x="10800" y="21600"/>
                  </a:lnTo>
                  <a:lnTo>
                    <a:pt x="15003" y="20751"/>
                  </a:lnTo>
                  <a:lnTo>
                    <a:pt x="18436" y="18437"/>
                  </a:lnTo>
                  <a:lnTo>
                    <a:pt x="20751" y="15004"/>
                  </a:lnTo>
                  <a:lnTo>
                    <a:pt x="21600" y="10800"/>
                  </a:lnTo>
                  <a:lnTo>
                    <a:pt x="20751" y="6596"/>
                  </a:lnTo>
                  <a:lnTo>
                    <a:pt x="18436" y="3163"/>
                  </a:lnTo>
                  <a:lnTo>
                    <a:pt x="15003" y="84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207" name="object 22"/>
            <p:cNvSpPr/>
            <p:nvPr/>
          </p:nvSpPr>
          <p:spPr>
            <a:xfrm>
              <a:off x="4588765" y="4000513"/>
              <a:ext cx="73153" cy="8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6"/>
                  </a:lnTo>
                  <a:lnTo>
                    <a:pt x="3164" y="3163"/>
                  </a:lnTo>
                  <a:lnTo>
                    <a:pt x="6597" y="848"/>
                  </a:lnTo>
                  <a:lnTo>
                    <a:pt x="10800" y="0"/>
                  </a:lnTo>
                  <a:lnTo>
                    <a:pt x="15003" y="848"/>
                  </a:lnTo>
                  <a:lnTo>
                    <a:pt x="18436" y="3163"/>
                  </a:lnTo>
                  <a:lnTo>
                    <a:pt x="20751" y="6596"/>
                  </a:lnTo>
                  <a:lnTo>
                    <a:pt x="21600" y="10800"/>
                  </a:lnTo>
                  <a:lnTo>
                    <a:pt x="20751" y="15004"/>
                  </a:lnTo>
                  <a:lnTo>
                    <a:pt x="18436" y="18437"/>
                  </a:lnTo>
                  <a:lnTo>
                    <a:pt x="15003" y="20751"/>
                  </a:lnTo>
                  <a:lnTo>
                    <a:pt x="10800" y="21600"/>
                  </a:lnTo>
                  <a:lnTo>
                    <a:pt x="6597" y="20751"/>
                  </a:lnTo>
                  <a:lnTo>
                    <a:pt x="3164" y="18437"/>
                  </a:lnTo>
                  <a:lnTo>
                    <a:pt x="849" y="15004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4208" name="object 23" descr="object 23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773425" y="307898"/>
              <a:ext cx="326111" cy="336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09" name="object 24" descr="object 24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806953" y="341388"/>
              <a:ext cx="208789" cy="2194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10" name="object 25" descr="object 25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799332" y="333768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11" name="object 26" descr="object 26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640580" y="4009657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12" name="object 27" descr="object 27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674108" y="4043184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213" name="object 28"/>
            <p:cNvSpPr/>
            <p:nvPr/>
          </p:nvSpPr>
          <p:spPr>
            <a:xfrm>
              <a:off x="4674108" y="4043184"/>
              <a:ext cx="208788" cy="220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6"/>
                  </a:lnTo>
                  <a:lnTo>
                    <a:pt x="3163" y="3163"/>
                  </a:lnTo>
                  <a:lnTo>
                    <a:pt x="6596" y="849"/>
                  </a:lnTo>
                  <a:lnTo>
                    <a:pt x="10800" y="0"/>
                  </a:lnTo>
                  <a:lnTo>
                    <a:pt x="15004" y="849"/>
                  </a:lnTo>
                  <a:lnTo>
                    <a:pt x="18437" y="3163"/>
                  </a:lnTo>
                  <a:lnTo>
                    <a:pt x="20751" y="6596"/>
                  </a:lnTo>
                  <a:lnTo>
                    <a:pt x="21600" y="10800"/>
                  </a:lnTo>
                  <a:lnTo>
                    <a:pt x="20751" y="15004"/>
                  </a:lnTo>
                  <a:lnTo>
                    <a:pt x="18437" y="18437"/>
                  </a:lnTo>
                  <a:lnTo>
                    <a:pt x="15004" y="20751"/>
                  </a:lnTo>
                  <a:lnTo>
                    <a:pt x="10800" y="21600"/>
                  </a:lnTo>
                  <a:lnTo>
                    <a:pt x="6596" y="20751"/>
                  </a:lnTo>
                  <a:lnTo>
                    <a:pt x="3163" y="18437"/>
                  </a:lnTo>
                  <a:lnTo>
                    <a:pt x="849" y="15004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4214" name="object 29" descr="object 29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936749" y="960171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15" name="object 30" descr="object 30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970277" y="993660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16" name="object 31" descr="object 31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962656" y="986040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17" name="object 32" descr="object 32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915156" y="3765816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18" name="object 33" descr="object 33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948685" y="3799345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19" name="object 34" descr="object 34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941065" y="3791725"/>
              <a:ext cx="224028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20" name="object 35" descr="object 35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191973"/>
              <a:ext cx="326111" cy="338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21" name="object 36" descr="object 36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3528" y="225563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22" name="object 37" descr="object 37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5908" y="217943"/>
              <a:ext cx="224029" cy="2362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23" name="object 38" descr="object 38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936749" y="423722"/>
              <a:ext cx="326111" cy="336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24" name="object 39" descr="object 39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970277" y="457212"/>
              <a:ext cx="208789" cy="2194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25" name="object 40" descr="object 40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962656" y="449592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26" name="object 41" descr="object 41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451861" y="307898"/>
              <a:ext cx="326111" cy="336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27" name="object 42" descr="object 42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485389" y="341388"/>
              <a:ext cx="208788" cy="2194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28" name="object 43" descr="object 43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477768" y="333768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29" name="object 44" descr="object 44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399789" y="191973"/>
              <a:ext cx="326111" cy="338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30" name="object 45" descr="object 45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433316" y="225563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31" name="object 46" descr="object 46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425696" y="217943"/>
              <a:ext cx="224028" cy="2362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32" name="object 47" descr="object 47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773425" y="602031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33" name="object 48" descr="object 48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806953" y="635520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34" name="object 49" descr="object 49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799332" y="627900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35" name="object 50" descr="object 50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081273" y="429780"/>
              <a:ext cx="512103" cy="1752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257" name="object 51"/>
            <p:cNvGrpSpPr/>
            <p:nvPr/>
          </p:nvGrpSpPr>
          <p:grpSpPr>
            <a:xfrm>
              <a:off x="4189095" y="445273"/>
              <a:ext cx="355728" cy="1573913"/>
              <a:chOff x="0" y="0"/>
              <a:chExt cx="355727" cy="1573911"/>
            </a:xfrm>
          </p:grpSpPr>
          <p:sp>
            <p:nvSpPr>
              <p:cNvPr id="4236" name="Figura"/>
              <p:cNvSpPr/>
              <p:nvPr/>
            </p:nvSpPr>
            <p:spPr>
              <a:xfrm>
                <a:off x="332867" y="0"/>
                <a:ext cx="22861" cy="52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39" y="0"/>
                    </a:moveTo>
                    <a:lnTo>
                      <a:pt x="0" y="20499"/>
                    </a:lnTo>
                    <a:lnTo>
                      <a:pt x="11761" y="21600"/>
                    </a:lnTo>
                    <a:lnTo>
                      <a:pt x="21600" y="1048"/>
                    </a:lnTo>
                    <a:lnTo>
                      <a:pt x="9839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37" name="Figura"/>
              <p:cNvSpPr/>
              <p:nvPr/>
            </p:nvSpPr>
            <p:spPr>
              <a:xfrm>
                <a:off x="314705" y="86994"/>
                <a:ext cx="22862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41" y="0"/>
                    </a:moveTo>
                    <a:lnTo>
                      <a:pt x="0" y="20551"/>
                    </a:lnTo>
                    <a:lnTo>
                      <a:pt x="11759" y="21600"/>
                    </a:lnTo>
                    <a:lnTo>
                      <a:pt x="21600" y="1049"/>
                    </a:lnTo>
                    <a:lnTo>
                      <a:pt x="9841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38" name="Figura"/>
              <p:cNvSpPr/>
              <p:nvPr/>
            </p:nvSpPr>
            <p:spPr>
              <a:xfrm>
                <a:off x="296545" y="173989"/>
                <a:ext cx="22860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39" y="0"/>
                    </a:moveTo>
                    <a:lnTo>
                      <a:pt x="0" y="20551"/>
                    </a:lnTo>
                    <a:lnTo>
                      <a:pt x="11761" y="21600"/>
                    </a:lnTo>
                    <a:lnTo>
                      <a:pt x="21600" y="1101"/>
                    </a:lnTo>
                    <a:lnTo>
                      <a:pt x="9839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39" name="Figura"/>
              <p:cNvSpPr/>
              <p:nvPr/>
            </p:nvSpPr>
            <p:spPr>
              <a:xfrm>
                <a:off x="278510" y="261111"/>
                <a:ext cx="22735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75" y="0"/>
                    </a:moveTo>
                    <a:lnTo>
                      <a:pt x="0" y="20499"/>
                    </a:lnTo>
                    <a:lnTo>
                      <a:pt x="11825" y="21600"/>
                    </a:lnTo>
                    <a:lnTo>
                      <a:pt x="21600" y="1049"/>
                    </a:lnTo>
                    <a:lnTo>
                      <a:pt x="9775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40" name="Figura"/>
              <p:cNvSpPr/>
              <p:nvPr/>
            </p:nvSpPr>
            <p:spPr>
              <a:xfrm>
                <a:off x="260350" y="348106"/>
                <a:ext cx="22733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75" y="0"/>
                    </a:moveTo>
                    <a:lnTo>
                      <a:pt x="0" y="20499"/>
                    </a:lnTo>
                    <a:lnTo>
                      <a:pt x="11826" y="21600"/>
                    </a:lnTo>
                    <a:lnTo>
                      <a:pt x="21600" y="1049"/>
                    </a:lnTo>
                    <a:lnTo>
                      <a:pt x="9775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41" name="Figura"/>
              <p:cNvSpPr/>
              <p:nvPr/>
            </p:nvSpPr>
            <p:spPr>
              <a:xfrm>
                <a:off x="242189" y="435101"/>
                <a:ext cx="22861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39" y="0"/>
                    </a:moveTo>
                    <a:lnTo>
                      <a:pt x="0" y="20551"/>
                    </a:lnTo>
                    <a:lnTo>
                      <a:pt x="11759" y="21600"/>
                    </a:lnTo>
                    <a:lnTo>
                      <a:pt x="21600" y="1101"/>
                    </a:lnTo>
                    <a:lnTo>
                      <a:pt x="9839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42" name="Figura"/>
              <p:cNvSpPr/>
              <p:nvPr/>
            </p:nvSpPr>
            <p:spPr>
              <a:xfrm>
                <a:off x="224027" y="522096"/>
                <a:ext cx="22862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41" y="0"/>
                    </a:moveTo>
                    <a:lnTo>
                      <a:pt x="0" y="20551"/>
                    </a:lnTo>
                    <a:lnTo>
                      <a:pt x="11760" y="21600"/>
                    </a:lnTo>
                    <a:lnTo>
                      <a:pt x="21600" y="1101"/>
                    </a:lnTo>
                    <a:lnTo>
                      <a:pt x="9841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43" name="Figura"/>
              <p:cNvSpPr/>
              <p:nvPr/>
            </p:nvSpPr>
            <p:spPr>
              <a:xfrm>
                <a:off x="205867" y="609218"/>
                <a:ext cx="22860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39" y="0"/>
                    </a:moveTo>
                    <a:lnTo>
                      <a:pt x="0" y="20499"/>
                    </a:lnTo>
                    <a:lnTo>
                      <a:pt x="11761" y="21600"/>
                    </a:lnTo>
                    <a:lnTo>
                      <a:pt x="21600" y="1049"/>
                    </a:lnTo>
                    <a:lnTo>
                      <a:pt x="9839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44" name="Figura"/>
              <p:cNvSpPr/>
              <p:nvPr/>
            </p:nvSpPr>
            <p:spPr>
              <a:xfrm>
                <a:off x="187832" y="696213"/>
                <a:ext cx="22735" cy="523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75" y="0"/>
                    </a:moveTo>
                    <a:lnTo>
                      <a:pt x="0" y="20551"/>
                    </a:lnTo>
                    <a:lnTo>
                      <a:pt x="11705" y="21600"/>
                    </a:lnTo>
                    <a:lnTo>
                      <a:pt x="21600" y="1049"/>
                    </a:lnTo>
                    <a:lnTo>
                      <a:pt x="9775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45" name="Figura"/>
              <p:cNvSpPr/>
              <p:nvPr/>
            </p:nvSpPr>
            <p:spPr>
              <a:xfrm>
                <a:off x="169672" y="783208"/>
                <a:ext cx="22733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74" y="0"/>
                    </a:moveTo>
                    <a:lnTo>
                      <a:pt x="0" y="20551"/>
                    </a:lnTo>
                    <a:lnTo>
                      <a:pt x="11826" y="21600"/>
                    </a:lnTo>
                    <a:lnTo>
                      <a:pt x="21600" y="1101"/>
                    </a:lnTo>
                    <a:lnTo>
                      <a:pt x="9774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46" name="Figura"/>
              <p:cNvSpPr/>
              <p:nvPr/>
            </p:nvSpPr>
            <p:spPr>
              <a:xfrm>
                <a:off x="151510" y="870330"/>
                <a:ext cx="22735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95" y="0"/>
                    </a:moveTo>
                    <a:lnTo>
                      <a:pt x="0" y="20499"/>
                    </a:lnTo>
                    <a:lnTo>
                      <a:pt x="11825" y="21600"/>
                    </a:lnTo>
                    <a:lnTo>
                      <a:pt x="21600" y="1049"/>
                    </a:lnTo>
                    <a:lnTo>
                      <a:pt x="9895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47" name="Figura"/>
              <p:cNvSpPr/>
              <p:nvPr/>
            </p:nvSpPr>
            <p:spPr>
              <a:xfrm>
                <a:off x="133350" y="957326"/>
                <a:ext cx="22860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40" y="0"/>
                    </a:moveTo>
                    <a:lnTo>
                      <a:pt x="0" y="20499"/>
                    </a:lnTo>
                    <a:lnTo>
                      <a:pt x="11761" y="21600"/>
                    </a:lnTo>
                    <a:lnTo>
                      <a:pt x="21600" y="1048"/>
                    </a:lnTo>
                    <a:lnTo>
                      <a:pt x="984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48" name="Figura"/>
              <p:cNvSpPr/>
              <p:nvPr/>
            </p:nvSpPr>
            <p:spPr>
              <a:xfrm>
                <a:off x="115189" y="1044320"/>
                <a:ext cx="22861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39" y="0"/>
                    </a:moveTo>
                    <a:lnTo>
                      <a:pt x="0" y="20551"/>
                    </a:lnTo>
                    <a:lnTo>
                      <a:pt x="11759" y="21600"/>
                    </a:lnTo>
                    <a:lnTo>
                      <a:pt x="21600" y="1101"/>
                    </a:lnTo>
                    <a:lnTo>
                      <a:pt x="9839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49" name="Figura"/>
              <p:cNvSpPr/>
              <p:nvPr/>
            </p:nvSpPr>
            <p:spPr>
              <a:xfrm>
                <a:off x="97154" y="1131315"/>
                <a:ext cx="22735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75" y="0"/>
                    </a:moveTo>
                    <a:lnTo>
                      <a:pt x="0" y="20552"/>
                    </a:lnTo>
                    <a:lnTo>
                      <a:pt x="11705" y="21600"/>
                    </a:lnTo>
                    <a:lnTo>
                      <a:pt x="21600" y="1101"/>
                    </a:lnTo>
                    <a:lnTo>
                      <a:pt x="9775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50" name="Figura"/>
              <p:cNvSpPr/>
              <p:nvPr/>
            </p:nvSpPr>
            <p:spPr>
              <a:xfrm>
                <a:off x="78994" y="1218438"/>
                <a:ext cx="22733" cy="52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74" y="0"/>
                    </a:moveTo>
                    <a:lnTo>
                      <a:pt x="0" y="20499"/>
                    </a:lnTo>
                    <a:lnTo>
                      <a:pt x="11826" y="21600"/>
                    </a:lnTo>
                    <a:lnTo>
                      <a:pt x="21600" y="1048"/>
                    </a:lnTo>
                    <a:lnTo>
                      <a:pt x="9774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51" name="Figura"/>
              <p:cNvSpPr/>
              <p:nvPr/>
            </p:nvSpPr>
            <p:spPr>
              <a:xfrm>
                <a:off x="60832" y="1305432"/>
                <a:ext cx="22735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75" y="0"/>
                    </a:moveTo>
                    <a:lnTo>
                      <a:pt x="0" y="20551"/>
                    </a:lnTo>
                    <a:lnTo>
                      <a:pt x="11825" y="21600"/>
                    </a:lnTo>
                    <a:lnTo>
                      <a:pt x="21600" y="1049"/>
                    </a:lnTo>
                    <a:lnTo>
                      <a:pt x="9775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52" name="Figura"/>
              <p:cNvSpPr/>
              <p:nvPr/>
            </p:nvSpPr>
            <p:spPr>
              <a:xfrm>
                <a:off x="42672" y="1392428"/>
                <a:ext cx="22860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39" y="0"/>
                    </a:moveTo>
                    <a:lnTo>
                      <a:pt x="0" y="20551"/>
                    </a:lnTo>
                    <a:lnTo>
                      <a:pt x="11761" y="21600"/>
                    </a:lnTo>
                    <a:lnTo>
                      <a:pt x="21600" y="1101"/>
                    </a:lnTo>
                    <a:lnTo>
                      <a:pt x="9839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53" name="Figura"/>
              <p:cNvSpPr/>
              <p:nvPr/>
            </p:nvSpPr>
            <p:spPr>
              <a:xfrm>
                <a:off x="0" y="1491488"/>
                <a:ext cx="69829" cy="8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6718" y="21600"/>
                    </a:lnTo>
                    <a:lnTo>
                      <a:pt x="21600" y="5658"/>
                    </a:lnTo>
                    <a:lnTo>
                      <a:pt x="12650" y="5658"/>
                    </a:lnTo>
                    <a:lnTo>
                      <a:pt x="8800" y="4959"/>
                    </a:lnTo>
                    <a:lnTo>
                      <a:pt x="9603" y="17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54" name="Figura"/>
              <p:cNvSpPr/>
              <p:nvPr/>
            </p:nvSpPr>
            <p:spPr>
              <a:xfrm>
                <a:off x="40894" y="1500491"/>
                <a:ext cx="33656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3" y="0"/>
                    </a:moveTo>
                    <a:lnTo>
                      <a:pt x="0" y="21600"/>
                    </a:lnTo>
                    <a:lnTo>
                      <a:pt x="18570" y="21600"/>
                    </a:lnTo>
                    <a:lnTo>
                      <a:pt x="21600" y="11264"/>
                    </a:lnTo>
                    <a:lnTo>
                      <a:pt x="1673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55" name="Figura"/>
              <p:cNvSpPr/>
              <p:nvPr/>
            </p:nvSpPr>
            <p:spPr>
              <a:xfrm>
                <a:off x="31043" y="1479423"/>
                <a:ext cx="16329" cy="211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135" y="0"/>
                    </a:moveTo>
                    <a:lnTo>
                      <a:pt x="0" y="18937"/>
                    </a:lnTo>
                    <a:lnTo>
                      <a:pt x="16480" y="21600"/>
                    </a:lnTo>
                    <a:lnTo>
                      <a:pt x="21600" y="2720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56" name="Figura"/>
              <p:cNvSpPr/>
              <p:nvPr/>
            </p:nvSpPr>
            <p:spPr>
              <a:xfrm>
                <a:off x="28448" y="1497993"/>
                <a:ext cx="15054" cy="15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724" y="0"/>
                    </a:moveTo>
                    <a:lnTo>
                      <a:pt x="0" y="17781"/>
                    </a:lnTo>
                    <a:lnTo>
                      <a:pt x="17859" y="21600"/>
                    </a:lnTo>
                    <a:lnTo>
                      <a:pt x="21600" y="3739"/>
                    </a:lnTo>
                    <a:lnTo>
                      <a:pt x="3724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4258" name="object 52" descr="object 52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049268" y="947991"/>
              <a:ext cx="769633" cy="2561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262" name="object 53"/>
            <p:cNvGrpSpPr/>
            <p:nvPr/>
          </p:nvGrpSpPr>
          <p:grpSpPr>
            <a:xfrm>
              <a:off x="4102101" y="987310"/>
              <a:ext cx="591187" cy="84838"/>
              <a:chOff x="0" y="0"/>
              <a:chExt cx="591185" cy="84837"/>
            </a:xfrm>
          </p:grpSpPr>
          <p:sp>
            <p:nvSpPr>
              <p:cNvPr id="4259" name="Figura"/>
              <p:cNvSpPr/>
              <p:nvPr/>
            </p:nvSpPr>
            <p:spPr>
              <a:xfrm>
                <a:off x="512318" y="8890"/>
                <a:ext cx="78868" cy="759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35" y="0"/>
                    </a:moveTo>
                    <a:lnTo>
                      <a:pt x="953" y="9000"/>
                    </a:lnTo>
                    <a:lnTo>
                      <a:pt x="4417" y="9283"/>
                    </a:lnTo>
                    <a:lnTo>
                      <a:pt x="4139" y="12895"/>
                    </a:lnTo>
                    <a:lnTo>
                      <a:pt x="659" y="12895"/>
                    </a:lnTo>
                    <a:lnTo>
                      <a:pt x="0" y="21600"/>
                    </a:lnTo>
                    <a:lnTo>
                      <a:pt x="20657" y="12895"/>
                    </a:lnTo>
                    <a:lnTo>
                      <a:pt x="4139" y="12895"/>
                    </a:lnTo>
                    <a:lnTo>
                      <a:pt x="680" y="12612"/>
                    </a:lnTo>
                    <a:lnTo>
                      <a:pt x="21328" y="12612"/>
                    </a:lnTo>
                    <a:lnTo>
                      <a:pt x="21600" y="12498"/>
                    </a:lnTo>
                    <a:lnTo>
                      <a:pt x="1635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60" name="Figura"/>
              <p:cNvSpPr/>
              <p:nvPr/>
            </p:nvSpPr>
            <p:spPr>
              <a:xfrm>
                <a:off x="0" y="0"/>
                <a:ext cx="515800" cy="53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" y="0"/>
                    </a:moveTo>
                    <a:lnTo>
                      <a:pt x="0" y="5153"/>
                    </a:lnTo>
                    <a:lnTo>
                      <a:pt x="21558" y="21600"/>
                    </a:lnTo>
                    <a:lnTo>
                      <a:pt x="21600" y="16446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61" name="Figura"/>
              <p:cNvSpPr/>
              <p:nvPr/>
            </p:nvSpPr>
            <p:spPr>
              <a:xfrm>
                <a:off x="514801" y="40533"/>
                <a:ext cx="13647" cy="136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0" y="0"/>
                    </a:moveTo>
                    <a:lnTo>
                      <a:pt x="0" y="20031"/>
                    </a:lnTo>
                    <a:lnTo>
                      <a:pt x="19990" y="21600"/>
                    </a:lnTo>
                    <a:lnTo>
                      <a:pt x="21600" y="1571"/>
                    </a:lnTo>
                    <a:lnTo>
                      <a:pt x="158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4263" name="object 54" descr="object 54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945892" y="2791981"/>
              <a:ext cx="1057644" cy="12085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280" name="object 55"/>
            <p:cNvGrpSpPr/>
            <p:nvPr/>
          </p:nvGrpSpPr>
          <p:grpSpPr>
            <a:xfrm>
              <a:off x="3075432" y="2883420"/>
              <a:ext cx="878967" cy="1029754"/>
              <a:chOff x="0" y="0"/>
              <a:chExt cx="878966" cy="1029753"/>
            </a:xfrm>
          </p:grpSpPr>
          <p:sp>
            <p:nvSpPr>
              <p:cNvPr id="4264" name="Figura"/>
              <p:cNvSpPr/>
              <p:nvPr/>
            </p:nvSpPr>
            <p:spPr>
              <a:xfrm>
                <a:off x="836294" y="982852"/>
                <a:ext cx="42673" cy="469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886" y="0"/>
                    </a:moveTo>
                    <a:lnTo>
                      <a:pt x="0" y="3796"/>
                    </a:lnTo>
                    <a:lnTo>
                      <a:pt x="16714" y="21600"/>
                    </a:lnTo>
                    <a:lnTo>
                      <a:pt x="21600" y="17804"/>
                    </a:lnTo>
                    <a:lnTo>
                      <a:pt x="488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65" name="Figura"/>
              <p:cNvSpPr/>
              <p:nvPr/>
            </p:nvSpPr>
            <p:spPr>
              <a:xfrm>
                <a:off x="778636" y="915186"/>
                <a:ext cx="42673" cy="469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886" y="0"/>
                    </a:moveTo>
                    <a:lnTo>
                      <a:pt x="0" y="3796"/>
                    </a:lnTo>
                    <a:lnTo>
                      <a:pt x="16714" y="21600"/>
                    </a:lnTo>
                    <a:lnTo>
                      <a:pt x="21600" y="17810"/>
                    </a:lnTo>
                    <a:lnTo>
                      <a:pt x="488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66" name="Figura"/>
              <p:cNvSpPr/>
              <p:nvPr/>
            </p:nvSpPr>
            <p:spPr>
              <a:xfrm>
                <a:off x="720978" y="847533"/>
                <a:ext cx="42674" cy="469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886" y="0"/>
                    </a:moveTo>
                    <a:lnTo>
                      <a:pt x="0" y="3790"/>
                    </a:lnTo>
                    <a:lnTo>
                      <a:pt x="16714" y="21600"/>
                    </a:lnTo>
                    <a:lnTo>
                      <a:pt x="21600" y="17804"/>
                    </a:lnTo>
                    <a:lnTo>
                      <a:pt x="488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67" name="Figura"/>
              <p:cNvSpPr/>
              <p:nvPr/>
            </p:nvSpPr>
            <p:spPr>
              <a:xfrm>
                <a:off x="663320" y="779906"/>
                <a:ext cx="42673" cy="46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886" y="0"/>
                    </a:moveTo>
                    <a:lnTo>
                      <a:pt x="0" y="3805"/>
                    </a:lnTo>
                    <a:lnTo>
                      <a:pt x="16650" y="21600"/>
                    </a:lnTo>
                    <a:lnTo>
                      <a:pt x="21600" y="17801"/>
                    </a:lnTo>
                    <a:lnTo>
                      <a:pt x="488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68" name="Figura"/>
              <p:cNvSpPr/>
              <p:nvPr/>
            </p:nvSpPr>
            <p:spPr>
              <a:xfrm>
                <a:off x="605662" y="712215"/>
                <a:ext cx="42673" cy="46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886" y="0"/>
                    </a:moveTo>
                    <a:lnTo>
                      <a:pt x="0" y="3805"/>
                    </a:lnTo>
                    <a:lnTo>
                      <a:pt x="16650" y="21600"/>
                    </a:lnTo>
                    <a:lnTo>
                      <a:pt x="21600" y="17795"/>
                    </a:lnTo>
                    <a:lnTo>
                      <a:pt x="488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69" name="Figura"/>
              <p:cNvSpPr/>
              <p:nvPr/>
            </p:nvSpPr>
            <p:spPr>
              <a:xfrm>
                <a:off x="548004" y="644524"/>
                <a:ext cx="42547" cy="46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00" y="0"/>
                    </a:moveTo>
                    <a:lnTo>
                      <a:pt x="0" y="3805"/>
                    </a:lnTo>
                    <a:lnTo>
                      <a:pt x="16699" y="21600"/>
                    </a:lnTo>
                    <a:lnTo>
                      <a:pt x="21600" y="17854"/>
                    </a:lnTo>
                    <a:lnTo>
                      <a:pt x="49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70" name="Figura"/>
              <p:cNvSpPr/>
              <p:nvPr/>
            </p:nvSpPr>
            <p:spPr>
              <a:xfrm>
                <a:off x="490346" y="576833"/>
                <a:ext cx="42546" cy="469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00" y="0"/>
                    </a:moveTo>
                    <a:lnTo>
                      <a:pt x="0" y="3795"/>
                    </a:lnTo>
                    <a:lnTo>
                      <a:pt x="16700" y="21600"/>
                    </a:lnTo>
                    <a:lnTo>
                      <a:pt x="21600" y="17805"/>
                    </a:lnTo>
                    <a:lnTo>
                      <a:pt x="49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71" name="Figura"/>
              <p:cNvSpPr/>
              <p:nvPr/>
            </p:nvSpPr>
            <p:spPr>
              <a:xfrm>
                <a:off x="432688" y="509269"/>
                <a:ext cx="42546" cy="46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00" y="0"/>
                    </a:moveTo>
                    <a:lnTo>
                      <a:pt x="0" y="3805"/>
                    </a:lnTo>
                    <a:lnTo>
                      <a:pt x="16700" y="21600"/>
                    </a:lnTo>
                    <a:lnTo>
                      <a:pt x="21600" y="17795"/>
                    </a:lnTo>
                    <a:lnTo>
                      <a:pt x="49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72" name="Figura"/>
              <p:cNvSpPr/>
              <p:nvPr/>
            </p:nvSpPr>
            <p:spPr>
              <a:xfrm>
                <a:off x="375030" y="441578"/>
                <a:ext cx="42546" cy="46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00" y="0"/>
                    </a:moveTo>
                    <a:lnTo>
                      <a:pt x="0" y="3805"/>
                    </a:lnTo>
                    <a:lnTo>
                      <a:pt x="16700" y="21600"/>
                    </a:lnTo>
                    <a:lnTo>
                      <a:pt x="21600" y="17795"/>
                    </a:lnTo>
                    <a:lnTo>
                      <a:pt x="49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73" name="Figura"/>
              <p:cNvSpPr/>
              <p:nvPr/>
            </p:nvSpPr>
            <p:spPr>
              <a:xfrm>
                <a:off x="317372" y="373887"/>
                <a:ext cx="42546" cy="46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01" y="0"/>
                    </a:moveTo>
                    <a:lnTo>
                      <a:pt x="0" y="3805"/>
                    </a:lnTo>
                    <a:lnTo>
                      <a:pt x="16700" y="21600"/>
                    </a:lnTo>
                    <a:lnTo>
                      <a:pt x="21600" y="17854"/>
                    </a:lnTo>
                    <a:lnTo>
                      <a:pt x="490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74" name="Figura"/>
              <p:cNvSpPr/>
              <p:nvPr/>
            </p:nvSpPr>
            <p:spPr>
              <a:xfrm>
                <a:off x="259714" y="306196"/>
                <a:ext cx="42546" cy="469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00" y="0"/>
                    </a:moveTo>
                    <a:lnTo>
                      <a:pt x="0" y="3795"/>
                    </a:lnTo>
                    <a:lnTo>
                      <a:pt x="16700" y="21600"/>
                    </a:lnTo>
                    <a:lnTo>
                      <a:pt x="21600" y="17805"/>
                    </a:lnTo>
                    <a:lnTo>
                      <a:pt x="49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75" name="Figura"/>
              <p:cNvSpPr/>
              <p:nvPr/>
            </p:nvSpPr>
            <p:spPr>
              <a:xfrm>
                <a:off x="202056" y="238632"/>
                <a:ext cx="42546" cy="46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00" y="0"/>
                    </a:moveTo>
                    <a:lnTo>
                      <a:pt x="0" y="3746"/>
                    </a:lnTo>
                    <a:lnTo>
                      <a:pt x="16700" y="21600"/>
                    </a:lnTo>
                    <a:lnTo>
                      <a:pt x="21600" y="17795"/>
                    </a:lnTo>
                    <a:lnTo>
                      <a:pt x="49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76" name="Figura"/>
              <p:cNvSpPr/>
              <p:nvPr/>
            </p:nvSpPr>
            <p:spPr>
              <a:xfrm>
                <a:off x="144398" y="170941"/>
                <a:ext cx="42546" cy="46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00" y="0"/>
                    </a:moveTo>
                    <a:lnTo>
                      <a:pt x="0" y="3805"/>
                    </a:lnTo>
                    <a:lnTo>
                      <a:pt x="16700" y="21600"/>
                    </a:lnTo>
                    <a:lnTo>
                      <a:pt x="21600" y="17795"/>
                    </a:lnTo>
                    <a:lnTo>
                      <a:pt x="49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77" name="Figura"/>
              <p:cNvSpPr/>
              <p:nvPr/>
            </p:nvSpPr>
            <p:spPr>
              <a:xfrm>
                <a:off x="86739" y="103250"/>
                <a:ext cx="42547" cy="46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00" y="0"/>
                    </a:moveTo>
                    <a:lnTo>
                      <a:pt x="0" y="3805"/>
                    </a:lnTo>
                    <a:lnTo>
                      <a:pt x="16700" y="21600"/>
                    </a:lnTo>
                    <a:lnTo>
                      <a:pt x="21600" y="17795"/>
                    </a:lnTo>
                    <a:lnTo>
                      <a:pt x="49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78" name="Figura"/>
              <p:cNvSpPr/>
              <p:nvPr/>
            </p:nvSpPr>
            <p:spPr>
              <a:xfrm>
                <a:off x="0" y="0"/>
                <a:ext cx="78486" cy="826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5627" y="21600"/>
                    </a:lnTo>
                    <a:lnTo>
                      <a:pt x="12268" y="16234"/>
                    </a:lnTo>
                    <a:lnTo>
                      <a:pt x="9996" y="13703"/>
                    </a:lnTo>
                    <a:lnTo>
                      <a:pt x="12652" y="11547"/>
                    </a:lnTo>
                    <a:lnTo>
                      <a:pt x="18069" y="11547"/>
                    </a:lnTo>
                    <a:lnTo>
                      <a:pt x="21600" y="86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79" name="Figura"/>
              <p:cNvSpPr/>
              <p:nvPr/>
            </p:nvSpPr>
            <p:spPr>
              <a:xfrm>
                <a:off x="36320" y="44195"/>
                <a:ext cx="35308" cy="38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68" y="5467"/>
                    </a:moveTo>
                    <a:lnTo>
                      <a:pt x="5051" y="10103"/>
                    </a:lnTo>
                    <a:lnTo>
                      <a:pt x="15695" y="21600"/>
                    </a:lnTo>
                    <a:lnTo>
                      <a:pt x="21600" y="16951"/>
                    </a:lnTo>
                    <a:lnTo>
                      <a:pt x="10968" y="5467"/>
                    </a:lnTo>
                    <a:close/>
                    <a:moveTo>
                      <a:pt x="5905" y="0"/>
                    </a:moveTo>
                    <a:lnTo>
                      <a:pt x="0" y="4649"/>
                    </a:lnTo>
                    <a:lnTo>
                      <a:pt x="5051" y="10103"/>
                    </a:lnTo>
                    <a:lnTo>
                      <a:pt x="10968" y="5467"/>
                    </a:lnTo>
                    <a:lnTo>
                      <a:pt x="5905" y="0"/>
                    </a:lnTo>
                    <a:close/>
                    <a:moveTo>
                      <a:pt x="17946" y="0"/>
                    </a:moveTo>
                    <a:lnTo>
                      <a:pt x="5905" y="0"/>
                    </a:lnTo>
                    <a:lnTo>
                      <a:pt x="10968" y="5467"/>
                    </a:lnTo>
                    <a:lnTo>
                      <a:pt x="17946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4281" name="object 56" descr="object 56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840737" y="803147"/>
              <a:ext cx="1050024" cy="7437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294" name="object 57"/>
            <p:cNvGrpSpPr/>
            <p:nvPr/>
          </p:nvGrpSpPr>
          <p:grpSpPr>
            <a:xfrm>
              <a:off x="2970277" y="817637"/>
              <a:ext cx="871093" cy="566166"/>
              <a:chOff x="0" y="0"/>
              <a:chExt cx="871092" cy="566165"/>
            </a:xfrm>
          </p:grpSpPr>
          <p:sp>
            <p:nvSpPr>
              <p:cNvPr id="4282" name="Figura"/>
              <p:cNvSpPr/>
              <p:nvPr/>
            </p:nvSpPr>
            <p:spPr>
              <a:xfrm>
                <a:off x="821562" y="0"/>
                <a:ext cx="49531" cy="38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609" y="0"/>
                    </a:moveTo>
                    <a:lnTo>
                      <a:pt x="0" y="15572"/>
                    </a:lnTo>
                    <a:lnTo>
                      <a:pt x="2991" y="21600"/>
                    </a:lnTo>
                    <a:lnTo>
                      <a:pt x="21600" y="6027"/>
                    </a:lnTo>
                    <a:lnTo>
                      <a:pt x="18609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83" name="Figura"/>
              <p:cNvSpPr/>
              <p:nvPr/>
            </p:nvSpPr>
            <p:spPr>
              <a:xfrm>
                <a:off x="746886" y="48259"/>
                <a:ext cx="49531" cy="382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609" y="0"/>
                    </a:moveTo>
                    <a:lnTo>
                      <a:pt x="0" y="15572"/>
                    </a:lnTo>
                    <a:lnTo>
                      <a:pt x="2991" y="21600"/>
                    </a:lnTo>
                    <a:lnTo>
                      <a:pt x="21600" y="6028"/>
                    </a:lnTo>
                    <a:lnTo>
                      <a:pt x="18609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84" name="Figura"/>
              <p:cNvSpPr/>
              <p:nvPr/>
            </p:nvSpPr>
            <p:spPr>
              <a:xfrm>
                <a:off x="672210" y="96519"/>
                <a:ext cx="49658" cy="38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562" y="0"/>
                    </a:moveTo>
                    <a:lnTo>
                      <a:pt x="0" y="15572"/>
                    </a:lnTo>
                    <a:lnTo>
                      <a:pt x="3038" y="21600"/>
                    </a:lnTo>
                    <a:lnTo>
                      <a:pt x="21600" y="6028"/>
                    </a:lnTo>
                    <a:lnTo>
                      <a:pt x="18562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85" name="Figura"/>
              <p:cNvSpPr/>
              <p:nvPr/>
            </p:nvSpPr>
            <p:spPr>
              <a:xfrm>
                <a:off x="597534" y="144779"/>
                <a:ext cx="49658" cy="38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562" y="0"/>
                    </a:moveTo>
                    <a:lnTo>
                      <a:pt x="0" y="15572"/>
                    </a:lnTo>
                    <a:lnTo>
                      <a:pt x="3038" y="21600"/>
                    </a:lnTo>
                    <a:lnTo>
                      <a:pt x="21600" y="6028"/>
                    </a:lnTo>
                    <a:lnTo>
                      <a:pt x="18562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86" name="Figura"/>
              <p:cNvSpPr/>
              <p:nvPr/>
            </p:nvSpPr>
            <p:spPr>
              <a:xfrm>
                <a:off x="522985" y="193039"/>
                <a:ext cx="49531" cy="38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554" y="0"/>
                    </a:moveTo>
                    <a:lnTo>
                      <a:pt x="0" y="15573"/>
                    </a:lnTo>
                    <a:lnTo>
                      <a:pt x="2991" y="21600"/>
                    </a:lnTo>
                    <a:lnTo>
                      <a:pt x="21600" y="6028"/>
                    </a:lnTo>
                    <a:lnTo>
                      <a:pt x="18554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87" name="Figura"/>
              <p:cNvSpPr/>
              <p:nvPr/>
            </p:nvSpPr>
            <p:spPr>
              <a:xfrm>
                <a:off x="448309" y="241300"/>
                <a:ext cx="49531" cy="38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609" y="0"/>
                    </a:moveTo>
                    <a:lnTo>
                      <a:pt x="0" y="15572"/>
                    </a:lnTo>
                    <a:lnTo>
                      <a:pt x="2991" y="21600"/>
                    </a:lnTo>
                    <a:lnTo>
                      <a:pt x="21600" y="6027"/>
                    </a:lnTo>
                    <a:lnTo>
                      <a:pt x="18609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88" name="Figura"/>
              <p:cNvSpPr/>
              <p:nvPr/>
            </p:nvSpPr>
            <p:spPr>
              <a:xfrm>
                <a:off x="373633" y="289559"/>
                <a:ext cx="49531" cy="382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609" y="0"/>
                    </a:moveTo>
                    <a:lnTo>
                      <a:pt x="0" y="15572"/>
                    </a:lnTo>
                    <a:lnTo>
                      <a:pt x="2991" y="21600"/>
                    </a:lnTo>
                    <a:lnTo>
                      <a:pt x="21600" y="6028"/>
                    </a:lnTo>
                    <a:lnTo>
                      <a:pt x="18609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89" name="Figura"/>
              <p:cNvSpPr/>
              <p:nvPr/>
            </p:nvSpPr>
            <p:spPr>
              <a:xfrm>
                <a:off x="298957" y="337819"/>
                <a:ext cx="49531" cy="38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609" y="0"/>
                    </a:moveTo>
                    <a:lnTo>
                      <a:pt x="0" y="15572"/>
                    </a:lnTo>
                    <a:lnTo>
                      <a:pt x="2991" y="21600"/>
                    </a:lnTo>
                    <a:lnTo>
                      <a:pt x="21600" y="6028"/>
                    </a:lnTo>
                    <a:lnTo>
                      <a:pt x="18609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90" name="Figura"/>
              <p:cNvSpPr/>
              <p:nvPr/>
            </p:nvSpPr>
            <p:spPr>
              <a:xfrm>
                <a:off x="224281" y="386079"/>
                <a:ext cx="49531" cy="38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609" y="0"/>
                    </a:moveTo>
                    <a:lnTo>
                      <a:pt x="0" y="15572"/>
                    </a:lnTo>
                    <a:lnTo>
                      <a:pt x="2991" y="21600"/>
                    </a:lnTo>
                    <a:lnTo>
                      <a:pt x="21600" y="6028"/>
                    </a:lnTo>
                    <a:lnTo>
                      <a:pt x="18609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91" name="Figura"/>
              <p:cNvSpPr/>
              <p:nvPr/>
            </p:nvSpPr>
            <p:spPr>
              <a:xfrm>
                <a:off x="149605" y="434339"/>
                <a:ext cx="49531" cy="38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609" y="0"/>
                    </a:moveTo>
                    <a:lnTo>
                      <a:pt x="0" y="15573"/>
                    </a:lnTo>
                    <a:lnTo>
                      <a:pt x="2991" y="21600"/>
                    </a:lnTo>
                    <a:lnTo>
                      <a:pt x="21600" y="6028"/>
                    </a:lnTo>
                    <a:lnTo>
                      <a:pt x="18609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92" name="Triángulo"/>
              <p:cNvSpPr/>
              <p:nvPr/>
            </p:nvSpPr>
            <p:spPr>
              <a:xfrm>
                <a:off x="0" y="492759"/>
                <a:ext cx="84709" cy="73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3" y="0"/>
                    </a:moveTo>
                    <a:lnTo>
                      <a:pt x="0" y="21600"/>
                    </a:lnTo>
                    <a:lnTo>
                      <a:pt x="21600" y="18835"/>
                    </a:lnTo>
                    <a:lnTo>
                      <a:pt x="11043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93" name="Figura"/>
              <p:cNvSpPr/>
              <p:nvPr/>
            </p:nvSpPr>
            <p:spPr>
              <a:xfrm>
                <a:off x="74928" y="482600"/>
                <a:ext cx="49532" cy="38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609" y="0"/>
                    </a:moveTo>
                    <a:lnTo>
                      <a:pt x="0" y="15572"/>
                    </a:lnTo>
                    <a:lnTo>
                      <a:pt x="3047" y="21600"/>
                    </a:lnTo>
                    <a:lnTo>
                      <a:pt x="21600" y="6027"/>
                    </a:lnTo>
                    <a:lnTo>
                      <a:pt x="18609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4295" name="object 58" descr="object 58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017520" y="982980"/>
              <a:ext cx="1161301" cy="4694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310" name="object 59"/>
            <p:cNvGrpSpPr/>
            <p:nvPr/>
          </p:nvGrpSpPr>
          <p:grpSpPr>
            <a:xfrm>
              <a:off x="3071115" y="1074432"/>
              <a:ext cx="982728" cy="291340"/>
              <a:chOff x="0" y="0"/>
              <a:chExt cx="982727" cy="291339"/>
            </a:xfrm>
          </p:grpSpPr>
          <p:sp>
            <p:nvSpPr>
              <p:cNvPr id="4296" name="Figura"/>
              <p:cNvSpPr/>
              <p:nvPr/>
            </p:nvSpPr>
            <p:spPr>
              <a:xfrm>
                <a:off x="0" y="52324"/>
                <a:ext cx="45975" cy="436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57" y="0"/>
                    </a:moveTo>
                    <a:lnTo>
                      <a:pt x="0" y="4584"/>
                    </a:lnTo>
                    <a:lnTo>
                      <a:pt x="17602" y="21600"/>
                    </a:lnTo>
                    <a:lnTo>
                      <a:pt x="21600" y="16953"/>
                    </a:lnTo>
                    <a:lnTo>
                      <a:pt x="4057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97" name="Figura"/>
              <p:cNvSpPr/>
              <p:nvPr/>
            </p:nvSpPr>
            <p:spPr>
              <a:xfrm>
                <a:off x="65785" y="112140"/>
                <a:ext cx="46738" cy="42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874" y="0"/>
                    </a:moveTo>
                    <a:lnTo>
                      <a:pt x="0" y="4743"/>
                    </a:lnTo>
                    <a:lnTo>
                      <a:pt x="3052" y="7756"/>
                    </a:lnTo>
                    <a:lnTo>
                      <a:pt x="14380" y="18395"/>
                    </a:lnTo>
                    <a:lnTo>
                      <a:pt x="17844" y="21600"/>
                    </a:lnTo>
                    <a:lnTo>
                      <a:pt x="21600" y="16665"/>
                    </a:lnTo>
                    <a:lnTo>
                      <a:pt x="18195" y="13588"/>
                    </a:lnTo>
                    <a:lnTo>
                      <a:pt x="3874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98" name="Figura"/>
              <p:cNvSpPr/>
              <p:nvPr/>
            </p:nvSpPr>
            <p:spPr>
              <a:xfrm>
                <a:off x="134238" y="168910"/>
                <a:ext cx="48262" cy="40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67" y="0"/>
                    </a:moveTo>
                    <a:lnTo>
                      <a:pt x="0" y="5349"/>
                    </a:lnTo>
                    <a:lnTo>
                      <a:pt x="5457" y="10495"/>
                    </a:lnTo>
                    <a:lnTo>
                      <a:pt x="16768" y="20246"/>
                    </a:lnTo>
                    <a:lnTo>
                      <a:pt x="18473" y="21600"/>
                    </a:lnTo>
                    <a:lnTo>
                      <a:pt x="21600" y="15912"/>
                    </a:lnTo>
                    <a:lnTo>
                      <a:pt x="20122" y="14761"/>
                    </a:lnTo>
                    <a:lnTo>
                      <a:pt x="8981" y="5146"/>
                    </a:lnTo>
                    <a:lnTo>
                      <a:pt x="3467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99" name="Figura"/>
              <p:cNvSpPr/>
              <p:nvPr/>
            </p:nvSpPr>
            <p:spPr>
              <a:xfrm>
                <a:off x="207772" y="219201"/>
                <a:ext cx="50419" cy="35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75" y="0"/>
                    </a:moveTo>
                    <a:lnTo>
                      <a:pt x="0" y="6611"/>
                    </a:lnTo>
                    <a:lnTo>
                      <a:pt x="6747" y="12300"/>
                    </a:lnTo>
                    <a:lnTo>
                      <a:pt x="18172" y="20832"/>
                    </a:lnTo>
                    <a:lnTo>
                      <a:pt x="19369" y="21600"/>
                    </a:lnTo>
                    <a:lnTo>
                      <a:pt x="21600" y="14529"/>
                    </a:lnTo>
                    <a:lnTo>
                      <a:pt x="20675" y="13990"/>
                    </a:lnTo>
                    <a:lnTo>
                      <a:pt x="9576" y="5765"/>
                    </a:lnTo>
                    <a:lnTo>
                      <a:pt x="2775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00" name="Figura"/>
              <p:cNvSpPr/>
              <p:nvPr/>
            </p:nvSpPr>
            <p:spPr>
              <a:xfrm>
                <a:off x="292861" y="257683"/>
                <a:ext cx="47880" cy="265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8506" y="20877"/>
                    </a:lnTo>
                    <a:lnTo>
                      <a:pt x="20454" y="21600"/>
                    </a:lnTo>
                    <a:lnTo>
                      <a:pt x="21600" y="11472"/>
                    </a:lnTo>
                    <a:lnTo>
                      <a:pt x="19881" y="10852"/>
                    </a:lnTo>
                    <a:lnTo>
                      <a:pt x="13636" y="8061"/>
                    </a:lnTo>
                    <a:lnTo>
                      <a:pt x="7506" y="47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01" name="Figura"/>
              <p:cNvSpPr/>
              <p:nvPr/>
            </p:nvSpPr>
            <p:spPr>
              <a:xfrm>
                <a:off x="376427" y="277495"/>
                <a:ext cx="519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81" y="0"/>
                    </a:moveTo>
                    <a:lnTo>
                      <a:pt x="0" y="19618"/>
                    </a:lnTo>
                    <a:lnTo>
                      <a:pt x="687" y="19817"/>
                    </a:lnTo>
                    <a:lnTo>
                      <a:pt x="6971" y="21204"/>
                    </a:lnTo>
                    <a:lnTo>
                      <a:pt x="13308" y="21600"/>
                    </a:lnTo>
                    <a:lnTo>
                      <a:pt x="19751" y="20807"/>
                    </a:lnTo>
                    <a:lnTo>
                      <a:pt x="21600" y="20213"/>
                    </a:lnTo>
                    <a:lnTo>
                      <a:pt x="21203" y="1783"/>
                    </a:lnTo>
                    <a:lnTo>
                      <a:pt x="13414" y="1783"/>
                    </a:lnTo>
                    <a:lnTo>
                      <a:pt x="7235" y="1585"/>
                    </a:lnTo>
                    <a:lnTo>
                      <a:pt x="1267" y="198"/>
                    </a:lnTo>
                    <a:lnTo>
                      <a:pt x="581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02" name="Figura"/>
              <p:cNvSpPr/>
              <p:nvPr/>
            </p:nvSpPr>
            <p:spPr>
              <a:xfrm>
                <a:off x="464565" y="261493"/>
                <a:ext cx="52198" cy="242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28" y="0"/>
                    </a:moveTo>
                    <a:lnTo>
                      <a:pt x="15083" y="3166"/>
                    </a:lnTo>
                    <a:lnTo>
                      <a:pt x="8461" y="6672"/>
                    </a:lnTo>
                    <a:lnTo>
                      <a:pt x="1997" y="9613"/>
                    </a:lnTo>
                    <a:lnTo>
                      <a:pt x="0" y="10403"/>
                    </a:lnTo>
                    <a:lnTo>
                      <a:pt x="841" y="21600"/>
                    </a:lnTo>
                    <a:lnTo>
                      <a:pt x="2891" y="20808"/>
                    </a:lnTo>
                    <a:lnTo>
                      <a:pt x="9565" y="17755"/>
                    </a:lnTo>
                    <a:lnTo>
                      <a:pt x="16345" y="14136"/>
                    </a:lnTo>
                    <a:lnTo>
                      <a:pt x="21600" y="10857"/>
                    </a:lnTo>
                    <a:lnTo>
                      <a:pt x="20128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03" name="Figura"/>
              <p:cNvSpPr/>
              <p:nvPr/>
            </p:nvSpPr>
            <p:spPr>
              <a:xfrm>
                <a:off x="549021" y="230632"/>
                <a:ext cx="51689" cy="309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424" y="0"/>
                    </a:moveTo>
                    <a:lnTo>
                      <a:pt x="14382" y="3807"/>
                    </a:lnTo>
                    <a:lnTo>
                      <a:pt x="371" y="13101"/>
                    </a:lnTo>
                    <a:lnTo>
                      <a:pt x="0" y="13279"/>
                    </a:lnTo>
                    <a:lnTo>
                      <a:pt x="1751" y="21600"/>
                    </a:lnTo>
                    <a:lnTo>
                      <a:pt x="2123" y="21422"/>
                    </a:lnTo>
                    <a:lnTo>
                      <a:pt x="16293" y="12039"/>
                    </a:lnTo>
                    <a:lnTo>
                      <a:pt x="21600" y="8055"/>
                    </a:lnTo>
                    <a:lnTo>
                      <a:pt x="19424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04" name="Figura"/>
              <p:cNvSpPr/>
              <p:nvPr/>
            </p:nvSpPr>
            <p:spPr>
              <a:xfrm>
                <a:off x="629793" y="191388"/>
                <a:ext cx="50928" cy="34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68" y="0"/>
                    </a:moveTo>
                    <a:lnTo>
                      <a:pt x="9426" y="7624"/>
                    </a:lnTo>
                    <a:lnTo>
                      <a:pt x="0" y="14533"/>
                    </a:lnTo>
                    <a:lnTo>
                      <a:pt x="2424" y="21600"/>
                    </a:lnTo>
                    <a:lnTo>
                      <a:pt x="11850" y="14771"/>
                    </a:lnTo>
                    <a:lnTo>
                      <a:pt x="21600" y="6988"/>
                    </a:lnTo>
                    <a:lnTo>
                      <a:pt x="19068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05" name="Figura"/>
              <p:cNvSpPr/>
              <p:nvPr/>
            </p:nvSpPr>
            <p:spPr>
              <a:xfrm>
                <a:off x="707771" y="146812"/>
                <a:ext cx="50165" cy="36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756" y="0"/>
                    </a:moveTo>
                    <a:lnTo>
                      <a:pt x="6398" y="10169"/>
                    </a:lnTo>
                    <a:lnTo>
                      <a:pt x="0" y="15216"/>
                    </a:lnTo>
                    <a:lnTo>
                      <a:pt x="2734" y="21600"/>
                    </a:lnTo>
                    <a:lnTo>
                      <a:pt x="9132" y="16627"/>
                    </a:lnTo>
                    <a:lnTo>
                      <a:pt x="21600" y="6384"/>
                    </a:lnTo>
                    <a:lnTo>
                      <a:pt x="18756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06" name="Figura"/>
              <p:cNvSpPr/>
              <p:nvPr/>
            </p:nvSpPr>
            <p:spPr>
              <a:xfrm>
                <a:off x="783589" y="99187"/>
                <a:ext cx="49532" cy="38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553" y="0"/>
                    </a:moveTo>
                    <a:lnTo>
                      <a:pt x="4930" y="11516"/>
                    </a:lnTo>
                    <a:lnTo>
                      <a:pt x="0" y="15521"/>
                    </a:lnTo>
                    <a:lnTo>
                      <a:pt x="2936" y="21600"/>
                    </a:lnTo>
                    <a:lnTo>
                      <a:pt x="7865" y="17595"/>
                    </a:lnTo>
                    <a:lnTo>
                      <a:pt x="21600" y="6008"/>
                    </a:lnTo>
                    <a:lnTo>
                      <a:pt x="18553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07" name="Figura"/>
              <p:cNvSpPr/>
              <p:nvPr/>
            </p:nvSpPr>
            <p:spPr>
              <a:xfrm>
                <a:off x="857757" y="49657"/>
                <a:ext cx="49150" cy="38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475" y="0"/>
                    </a:moveTo>
                    <a:lnTo>
                      <a:pt x="4521" y="11961"/>
                    </a:lnTo>
                    <a:lnTo>
                      <a:pt x="0" y="15760"/>
                    </a:lnTo>
                    <a:lnTo>
                      <a:pt x="3126" y="21600"/>
                    </a:lnTo>
                    <a:lnTo>
                      <a:pt x="7647" y="17800"/>
                    </a:lnTo>
                    <a:lnTo>
                      <a:pt x="21600" y="5769"/>
                    </a:lnTo>
                    <a:lnTo>
                      <a:pt x="18475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08" name="Triángulo"/>
              <p:cNvSpPr/>
              <p:nvPr/>
            </p:nvSpPr>
            <p:spPr>
              <a:xfrm>
                <a:off x="898398" y="0"/>
                <a:ext cx="84330" cy="746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3490"/>
                    </a:lnTo>
                    <a:lnTo>
                      <a:pt x="1109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09" name="Figura"/>
              <p:cNvSpPr/>
              <p:nvPr/>
            </p:nvSpPr>
            <p:spPr>
              <a:xfrm>
                <a:off x="408685" y="271907"/>
                <a:ext cx="1873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529" y="0"/>
                    </a:moveTo>
                    <a:lnTo>
                      <a:pt x="17136" y="721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529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4311" name="object 60" descr="object 60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294889" y="509002"/>
              <a:ext cx="813842" cy="7041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324" name="object 61"/>
            <p:cNvGrpSpPr/>
            <p:nvPr/>
          </p:nvGrpSpPr>
          <p:grpSpPr>
            <a:xfrm>
              <a:off x="3348355" y="524014"/>
              <a:ext cx="635383" cy="544449"/>
              <a:chOff x="0" y="0"/>
              <a:chExt cx="635381" cy="544449"/>
            </a:xfrm>
          </p:grpSpPr>
          <p:sp>
            <p:nvSpPr>
              <p:cNvPr id="4312" name="Figura"/>
              <p:cNvSpPr/>
              <p:nvPr/>
            </p:nvSpPr>
            <p:spPr>
              <a:xfrm>
                <a:off x="163195" y="0"/>
                <a:ext cx="46864" cy="426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795" y="0"/>
                    </a:moveTo>
                    <a:lnTo>
                      <a:pt x="6966" y="10093"/>
                    </a:lnTo>
                    <a:lnTo>
                      <a:pt x="0" y="16778"/>
                    </a:lnTo>
                    <a:lnTo>
                      <a:pt x="3805" y="21600"/>
                    </a:lnTo>
                    <a:lnTo>
                      <a:pt x="21600" y="4885"/>
                    </a:lnTo>
                    <a:lnTo>
                      <a:pt x="17795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13" name="Figura"/>
              <p:cNvSpPr/>
              <p:nvPr/>
            </p:nvSpPr>
            <p:spPr>
              <a:xfrm>
                <a:off x="97028" y="58292"/>
                <a:ext cx="45848" cy="438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51" y="0"/>
                    </a:moveTo>
                    <a:lnTo>
                      <a:pt x="16753" y="814"/>
                    </a:lnTo>
                    <a:lnTo>
                      <a:pt x="6462" y="10643"/>
                    </a:lnTo>
                    <a:lnTo>
                      <a:pt x="0" y="17092"/>
                    </a:lnTo>
                    <a:lnTo>
                      <a:pt x="4129" y="21600"/>
                    </a:lnTo>
                    <a:lnTo>
                      <a:pt x="10471" y="15277"/>
                    </a:lnTo>
                    <a:lnTo>
                      <a:pt x="20702" y="5510"/>
                    </a:lnTo>
                    <a:lnTo>
                      <a:pt x="21600" y="4696"/>
                    </a:lnTo>
                    <a:lnTo>
                      <a:pt x="17651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14" name="Figura"/>
              <p:cNvSpPr/>
              <p:nvPr/>
            </p:nvSpPr>
            <p:spPr>
              <a:xfrm>
                <a:off x="36575" y="120395"/>
                <a:ext cx="42801" cy="466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93" y="0"/>
                    </a:moveTo>
                    <a:lnTo>
                      <a:pt x="8397" y="8593"/>
                    </a:lnTo>
                    <a:lnTo>
                      <a:pt x="4295" y="13125"/>
                    </a:lnTo>
                    <a:lnTo>
                      <a:pt x="513" y="17598"/>
                    </a:lnTo>
                    <a:lnTo>
                      <a:pt x="0" y="18186"/>
                    </a:lnTo>
                    <a:lnTo>
                      <a:pt x="5256" y="21600"/>
                    </a:lnTo>
                    <a:lnTo>
                      <a:pt x="5513" y="21188"/>
                    </a:lnTo>
                    <a:lnTo>
                      <a:pt x="9230" y="16892"/>
                    </a:lnTo>
                    <a:lnTo>
                      <a:pt x="13204" y="12477"/>
                    </a:lnTo>
                    <a:lnTo>
                      <a:pt x="21600" y="3884"/>
                    </a:lnTo>
                    <a:lnTo>
                      <a:pt x="16793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15" name="Figura"/>
              <p:cNvSpPr/>
              <p:nvPr/>
            </p:nvSpPr>
            <p:spPr>
              <a:xfrm>
                <a:off x="0" y="192531"/>
                <a:ext cx="27051" cy="51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75" y="0"/>
                    </a:moveTo>
                    <a:lnTo>
                      <a:pt x="608" y="17779"/>
                    </a:lnTo>
                    <a:lnTo>
                      <a:pt x="0" y="21069"/>
                    </a:lnTo>
                    <a:lnTo>
                      <a:pt x="10141" y="21600"/>
                    </a:lnTo>
                    <a:lnTo>
                      <a:pt x="10547" y="18840"/>
                    </a:lnTo>
                    <a:lnTo>
                      <a:pt x="11865" y="15338"/>
                    </a:lnTo>
                    <a:lnTo>
                      <a:pt x="13893" y="11729"/>
                    </a:lnTo>
                    <a:lnTo>
                      <a:pt x="16529" y="8014"/>
                    </a:lnTo>
                    <a:lnTo>
                      <a:pt x="19674" y="4352"/>
                    </a:lnTo>
                    <a:lnTo>
                      <a:pt x="21600" y="2494"/>
                    </a:lnTo>
                    <a:lnTo>
                      <a:pt x="12575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16" name="Figura"/>
              <p:cNvSpPr/>
              <p:nvPr/>
            </p:nvSpPr>
            <p:spPr>
              <a:xfrm>
                <a:off x="6477" y="278129"/>
                <a:ext cx="40514" cy="47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094" y="0"/>
                    </a:moveTo>
                    <a:lnTo>
                      <a:pt x="0" y="2483"/>
                    </a:lnTo>
                    <a:lnTo>
                      <a:pt x="1896" y="5949"/>
                    </a:lnTo>
                    <a:lnTo>
                      <a:pt x="4672" y="9934"/>
                    </a:lnTo>
                    <a:lnTo>
                      <a:pt x="8193" y="13919"/>
                    </a:lnTo>
                    <a:lnTo>
                      <a:pt x="12256" y="17788"/>
                    </a:lnTo>
                    <a:lnTo>
                      <a:pt x="16928" y="21600"/>
                    </a:lnTo>
                    <a:lnTo>
                      <a:pt x="21600" y="17384"/>
                    </a:lnTo>
                    <a:lnTo>
                      <a:pt x="17266" y="13976"/>
                    </a:lnTo>
                    <a:lnTo>
                      <a:pt x="13610" y="10453"/>
                    </a:lnTo>
                    <a:lnTo>
                      <a:pt x="10495" y="6988"/>
                    </a:lnTo>
                    <a:lnTo>
                      <a:pt x="7990" y="3466"/>
                    </a:lnTo>
                    <a:lnTo>
                      <a:pt x="6094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17" name="Figura"/>
              <p:cNvSpPr/>
              <p:nvPr/>
            </p:nvSpPr>
            <p:spPr>
              <a:xfrm>
                <a:off x="69723" y="338327"/>
                <a:ext cx="50674" cy="35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77" y="0"/>
                    </a:moveTo>
                    <a:lnTo>
                      <a:pt x="0" y="6480"/>
                    </a:lnTo>
                    <a:lnTo>
                      <a:pt x="379" y="6866"/>
                    </a:lnTo>
                    <a:lnTo>
                      <a:pt x="5792" y="11571"/>
                    </a:lnTo>
                    <a:lnTo>
                      <a:pt x="11639" y="16122"/>
                    </a:lnTo>
                    <a:lnTo>
                      <a:pt x="17865" y="20674"/>
                    </a:lnTo>
                    <a:lnTo>
                      <a:pt x="19272" y="21600"/>
                    </a:lnTo>
                    <a:lnTo>
                      <a:pt x="21600" y="14657"/>
                    </a:lnTo>
                    <a:lnTo>
                      <a:pt x="20301" y="13809"/>
                    </a:lnTo>
                    <a:lnTo>
                      <a:pt x="14238" y="9411"/>
                    </a:lnTo>
                    <a:lnTo>
                      <a:pt x="8608" y="4937"/>
                    </a:lnTo>
                    <a:lnTo>
                      <a:pt x="2977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18" name="Figura"/>
              <p:cNvSpPr/>
              <p:nvPr/>
            </p:nvSpPr>
            <p:spPr>
              <a:xfrm>
                <a:off x="154686" y="378205"/>
                <a:ext cx="46990" cy="304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9090" y="21329"/>
                    </a:lnTo>
                    <a:lnTo>
                      <a:pt x="19616" y="21600"/>
                    </a:lnTo>
                    <a:lnTo>
                      <a:pt x="21600" y="13140"/>
                    </a:lnTo>
                    <a:lnTo>
                      <a:pt x="21133" y="12960"/>
                    </a:lnTo>
                    <a:lnTo>
                      <a:pt x="12843" y="80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19" name="Figura"/>
              <p:cNvSpPr/>
              <p:nvPr/>
            </p:nvSpPr>
            <p:spPr>
              <a:xfrm>
                <a:off x="233299" y="409575"/>
                <a:ext cx="52198" cy="27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4" y="0"/>
                    </a:moveTo>
                    <a:lnTo>
                      <a:pt x="0" y="9271"/>
                    </a:lnTo>
                    <a:lnTo>
                      <a:pt x="736" y="9764"/>
                    </a:lnTo>
                    <a:lnTo>
                      <a:pt x="17764" y="20318"/>
                    </a:lnTo>
                    <a:lnTo>
                      <a:pt x="20076" y="21600"/>
                    </a:lnTo>
                    <a:lnTo>
                      <a:pt x="21600" y="12230"/>
                    </a:lnTo>
                    <a:lnTo>
                      <a:pt x="19393" y="10849"/>
                    </a:lnTo>
                    <a:lnTo>
                      <a:pt x="10774" y="5621"/>
                    </a:lnTo>
                    <a:lnTo>
                      <a:pt x="2470" y="394"/>
                    </a:lnTo>
                    <a:lnTo>
                      <a:pt x="1734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20" name="Figura"/>
              <p:cNvSpPr/>
              <p:nvPr/>
            </p:nvSpPr>
            <p:spPr>
              <a:xfrm>
                <a:off x="318262" y="436371"/>
                <a:ext cx="52325" cy="264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0" y="0"/>
                    </a:moveTo>
                    <a:lnTo>
                      <a:pt x="0" y="9969"/>
                    </a:lnTo>
                    <a:lnTo>
                      <a:pt x="9804" y="15784"/>
                    </a:lnTo>
                    <a:lnTo>
                      <a:pt x="20184" y="21600"/>
                    </a:lnTo>
                    <a:lnTo>
                      <a:pt x="21600" y="11526"/>
                    </a:lnTo>
                    <a:lnTo>
                      <a:pt x="11324" y="5815"/>
                    </a:lnTo>
                    <a:lnTo>
                      <a:pt x="152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21" name="Figura"/>
              <p:cNvSpPr/>
              <p:nvPr/>
            </p:nvSpPr>
            <p:spPr>
              <a:xfrm>
                <a:off x="403987" y="460755"/>
                <a:ext cx="52325" cy="25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63" y="0"/>
                    </a:moveTo>
                    <a:lnTo>
                      <a:pt x="0" y="10369"/>
                    </a:lnTo>
                    <a:lnTo>
                      <a:pt x="13002" y="17712"/>
                    </a:lnTo>
                    <a:lnTo>
                      <a:pt x="20237" y="21600"/>
                    </a:lnTo>
                    <a:lnTo>
                      <a:pt x="21600" y="11232"/>
                    </a:lnTo>
                    <a:lnTo>
                      <a:pt x="14365" y="7344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22" name="Figura"/>
              <p:cNvSpPr/>
              <p:nvPr/>
            </p:nvSpPr>
            <p:spPr>
              <a:xfrm>
                <a:off x="489966" y="483615"/>
                <a:ext cx="52325" cy="24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1" y="0"/>
                    </a:moveTo>
                    <a:lnTo>
                      <a:pt x="0" y="10580"/>
                    </a:lnTo>
                    <a:lnTo>
                      <a:pt x="17983" y="20278"/>
                    </a:lnTo>
                    <a:lnTo>
                      <a:pt x="20289" y="21600"/>
                    </a:lnTo>
                    <a:lnTo>
                      <a:pt x="21600" y="10910"/>
                    </a:lnTo>
                    <a:lnTo>
                      <a:pt x="1311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23" name="Triángulo"/>
              <p:cNvSpPr/>
              <p:nvPr/>
            </p:nvSpPr>
            <p:spPr>
              <a:xfrm>
                <a:off x="552196" y="470535"/>
                <a:ext cx="83186" cy="73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815" y="0"/>
                    </a:moveTo>
                    <a:lnTo>
                      <a:pt x="0" y="21600"/>
                    </a:lnTo>
                    <a:lnTo>
                      <a:pt x="21600" y="16218"/>
                    </a:lnTo>
                    <a:lnTo>
                      <a:pt x="4815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4325" name="object 62" descr="object 62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572256" y="490765"/>
              <a:ext cx="678206" cy="6476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336" name="object 63"/>
            <p:cNvGrpSpPr/>
            <p:nvPr/>
          </p:nvGrpSpPr>
          <p:grpSpPr>
            <a:xfrm>
              <a:off x="3625469" y="505979"/>
              <a:ext cx="500001" cy="485141"/>
              <a:chOff x="0" y="0"/>
              <a:chExt cx="500000" cy="485139"/>
            </a:xfrm>
          </p:grpSpPr>
          <p:sp>
            <p:nvSpPr>
              <p:cNvPr id="4326" name="Figura"/>
              <p:cNvSpPr/>
              <p:nvPr/>
            </p:nvSpPr>
            <p:spPr>
              <a:xfrm>
                <a:off x="122300" y="0"/>
                <a:ext cx="45214" cy="44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3" y="0"/>
                    </a:moveTo>
                    <a:lnTo>
                      <a:pt x="0" y="17170"/>
                    </a:lnTo>
                    <a:lnTo>
                      <a:pt x="4248" y="21600"/>
                    </a:lnTo>
                    <a:lnTo>
                      <a:pt x="21600" y="4431"/>
                    </a:lnTo>
                    <a:lnTo>
                      <a:pt x="17353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27" name="Figura"/>
              <p:cNvSpPr/>
              <p:nvPr/>
            </p:nvSpPr>
            <p:spPr>
              <a:xfrm>
                <a:off x="60959" y="62737"/>
                <a:ext cx="43563" cy="461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065" y="0"/>
                    </a:moveTo>
                    <a:lnTo>
                      <a:pt x="13036" y="3987"/>
                    </a:lnTo>
                    <a:lnTo>
                      <a:pt x="4975" y="12317"/>
                    </a:lnTo>
                    <a:lnTo>
                      <a:pt x="0" y="17733"/>
                    </a:lnTo>
                    <a:lnTo>
                      <a:pt x="4786" y="21600"/>
                    </a:lnTo>
                    <a:lnTo>
                      <a:pt x="9635" y="16305"/>
                    </a:lnTo>
                    <a:lnTo>
                      <a:pt x="17507" y="8093"/>
                    </a:lnTo>
                    <a:lnTo>
                      <a:pt x="21600" y="4165"/>
                    </a:lnTo>
                    <a:lnTo>
                      <a:pt x="17065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28" name="Figura"/>
              <p:cNvSpPr/>
              <p:nvPr/>
            </p:nvSpPr>
            <p:spPr>
              <a:xfrm>
                <a:off x="10922" y="131063"/>
                <a:ext cx="36577" cy="50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49" y="0"/>
                    </a:moveTo>
                    <a:lnTo>
                      <a:pt x="11175" y="4484"/>
                    </a:lnTo>
                    <a:lnTo>
                      <a:pt x="4949" y="11867"/>
                    </a:lnTo>
                    <a:lnTo>
                      <a:pt x="0" y="19194"/>
                    </a:lnTo>
                    <a:lnTo>
                      <a:pt x="6749" y="21600"/>
                    </a:lnTo>
                    <a:lnTo>
                      <a:pt x="11325" y="14710"/>
                    </a:lnTo>
                    <a:lnTo>
                      <a:pt x="17249" y="7601"/>
                    </a:lnTo>
                    <a:lnTo>
                      <a:pt x="21600" y="3117"/>
                    </a:lnTo>
                    <a:lnTo>
                      <a:pt x="15449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29" name="Figura"/>
              <p:cNvSpPr/>
              <p:nvPr/>
            </p:nvSpPr>
            <p:spPr>
              <a:xfrm>
                <a:off x="0" y="214502"/>
                <a:ext cx="22860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59" y="0"/>
                    </a:moveTo>
                    <a:lnTo>
                      <a:pt x="119" y="1678"/>
                    </a:lnTo>
                    <a:lnTo>
                      <a:pt x="0" y="5086"/>
                    </a:lnTo>
                    <a:lnTo>
                      <a:pt x="719" y="8546"/>
                    </a:lnTo>
                    <a:lnTo>
                      <a:pt x="2280" y="12006"/>
                    </a:lnTo>
                    <a:lnTo>
                      <a:pt x="4440" y="15414"/>
                    </a:lnTo>
                    <a:lnTo>
                      <a:pt x="7679" y="18769"/>
                    </a:lnTo>
                    <a:lnTo>
                      <a:pt x="11040" y="21600"/>
                    </a:lnTo>
                    <a:lnTo>
                      <a:pt x="21600" y="19136"/>
                    </a:lnTo>
                    <a:lnTo>
                      <a:pt x="18720" y="16724"/>
                    </a:lnTo>
                    <a:lnTo>
                      <a:pt x="15961" y="13946"/>
                    </a:lnTo>
                    <a:lnTo>
                      <a:pt x="14040" y="11010"/>
                    </a:lnTo>
                    <a:lnTo>
                      <a:pt x="12720" y="8126"/>
                    </a:lnTo>
                    <a:lnTo>
                      <a:pt x="12001" y="5086"/>
                    </a:lnTo>
                    <a:lnTo>
                      <a:pt x="12090" y="1678"/>
                    </a:lnTo>
                    <a:lnTo>
                      <a:pt x="12360" y="420"/>
                    </a:lnTo>
                    <a:lnTo>
                      <a:pt x="359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30" name="Figura"/>
              <p:cNvSpPr/>
              <p:nvPr/>
            </p:nvSpPr>
            <p:spPr>
              <a:xfrm>
                <a:off x="46100" y="288289"/>
                <a:ext cx="40006" cy="39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6457" y="20562"/>
                    </a:lnTo>
                    <a:lnTo>
                      <a:pt x="18171" y="21600"/>
                    </a:lnTo>
                    <a:lnTo>
                      <a:pt x="21600" y="15577"/>
                    </a:lnTo>
                    <a:lnTo>
                      <a:pt x="20161" y="14746"/>
                    </a:lnTo>
                    <a:lnTo>
                      <a:pt x="14606" y="11215"/>
                    </a:lnTo>
                    <a:lnTo>
                      <a:pt x="9395" y="7547"/>
                    </a:lnTo>
                    <a:lnTo>
                      <a:pt x="4663" y="4015"/>
                    </a:lnTo>
                    <a:lnTo>
                      <a:pt x="343" y="3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31" name="Figura"/>
              <p:cNvSpPr/>
              <p:nvPr/>
            </p:nvSpPr>
            <p:spPr>
              <a:xfrm>
                <a:off x="113665" y="334772"/>
                <a:ext cx="51562" cy="32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341" y="0"/>
                    </a:moveTo>
                    <a:lnTo>
                      <a:pt x="0" y="7623"/>
                    </a:lnTo>
                    <a:lnTo>
                      <a:pt x="5320" y="11689"/>
                    </a:lnTo>
                    <a:lnTo>
                      <a:pt x="11119" y="15925"/>
                    </a:lnTo>
                    <a:lnTo>
                      <a:pt x="19578" y="21600"/>
                    </a:lnTo>
                    <a:lnTo>
                      <a:pt x="21600" y="13807"/>
                    </a:lnTo>
                    <a:lnTo>
                      <a:pt x="13301" y="8216"/>
                    </a:lnTo>
                    <a:lnTo>
                      <a:pt x="7608" y="4065"/>
                    </a:lnTo>
                    <a:lnTo>
                      <a:pt x="2341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32" name="Figura"/>
              <p:cNvSpPr/>
              <p:nvPr/>
            </p:nvSpPr>
            <p:spPr>
              <a:xfrm>
                <a:off x="195960" y="369442"/>
                <a:ext cx="52071" cy="29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97" y="0"/>
                    </a:moveTo>
                    <a:lnTo>
                      <a:pt x="0" y="8734"/>
                    </a:lnTo>
                    <a:lnTo>
                      <a:pt x="2108" y="10237"/>
                    </a:lnTo>
                    <a:lnTo>
                      <a:pt x="15911" y="19158"/>
                    </a:lnTo>
                    <a:lnTo>
                      <a:pt x="19915" y="21600"/>
                    </a:lnTo>
                    <a:lnTo>
                      <a:pt x="21600" y="12679"/>
                    </a:lnTo>
                    <a:lnTo>
                      <a:pt x="17754" y="10331"/>
                    </a:lnTo>
                    <a:lnTo>
                      <a:pt x="4057" y="1503"/>
                    </a:lnTo>
                    <a:lnTo>
                      <a:pt x="1897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33" name="Figura"/>
              <p:cNvSpPr/>
              <p:nvPr/>
            </p:nvSpPr>
            <p:spPr>
              <a:xfrm>
                <a:off x="280161" y="398525"/>
                <a:ext cx="52325" cy="27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6" y="0"/>
                    </a:moveTo>
                    <a:lnTo>
                      <a:pt x="0" y="9600"/>
                    </a:lnTo>
                    <a:lnTo>
                      <a:pt x="20027" y="21600"/>
                    </a:lnTo>
                    <a:lnTo>
                      <a:pt x="21600" y="12100"/>
                    </a:lnTo>
                    <a:lnTo>
                      <a:pt x="12006" y="6400"/>
                    </a:lnTo>
                    <a:lnTo>
                      <a:pt x="1626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34" name="Triángulo"/>
              <p:cNvSpPr/>
              <p:nvPr/>
            </p:nvSpPr>
            <p:spPr>
              <a:xfrm>
                <a:off x="416305" y="411861"/>
                <a:ext cx="83696" cy="73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375" y="0"/>
                    </a:moveTo>
                    <a:lnTo>
                      <a:pt x="0" y="21600"/>
                    </a:lnTo>
                    <a:lnTo>
                      <a:pt x="21600" y="16958"/>
                    </a:lnTo>
                    <a:lnTo>
                      <a:pt x="5375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35" name="Figura"/>
              <p:cNvSpPr/>
              <p:nvPr/>
            </p:nvSpPr>
            <p:spPr>
              <a:xfrm>
                <a:off x="365251" y="424941"/>
                <a:ext cx="52325" cy="264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0" y="0"/>
                    </a:moveTo>
                    <a:lnTo>
                      <a:pt x="0" y="9866"/>
                    </a:lnTo>
                    <a:lnTo>
                      <a:pt x="6397" y="13707"/>
                    </a:lnTo>
                    <a:lnTo>
                      <a:pt x="20132" y="21600"/>
                    </a:lnTo>
                    <a:lnTo>
                      <a:pt x="21600" y="11630"/>
                    </a:lnTo>
                    <a:lnTo>
                      <a:pt x="152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4337" name="object 64" descr="object 64"/>
            <p:cNvPicPr>
              <a:picLocks noChangeAspect="1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017520" y="0"/>
              <a:ext cx="1391413" cy="5791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358" name="object 65"/>
            <p:cNvGrpSpPr/>
            <p:nvPr/>
          </p:nvGrpSpPr>
          <p:grpSpPr>
            <a:xfrm>
              <a:off x="3070353" y="15632"/>
              <a:ext cx="1213613" cy="431675"/>
              <a:chOff x="0" y="0"/>
              <a:chExt cx="1213612" cy="431673"/>
            </a:xfrm>
          </p:grpSpPr>
          <p:sp>
            <p:nvSpPr>
              <p:cNvPr id="4338" name="Figura"/>
              <p:cNvSpPr/>
              <p:nvPr/>
            </p:nvSpPr>
            <p:spPr>
              <a:xfrm>
                <a:off x="0" y="383159"/>
                <a:ext cx="40133" cy="48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132" y="0"/>
                    </a:moveTo>
                    <a:lnTo>
                      <a:pt x="0" y="18207"/>
                    </a:lnTo>
                    <a:lnTo>
                      <a:pt x="5468" y="21600"/>
                    </a:lnTo>
                    <a:lnTo>
                      <a:pt x="21600" y="3336"/>
                    </a:lnTo>
                    <a:lnTo>
                      <a:pt x="16132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39" name="Figura"/>
              <p:cNvSpPr/>
              <p:nvPr/>
            </p:nvSpPr>
            <p:spPr>
              <a:xfrm>
                <a:off x="52577" y="311785"/>
                <a:ext cx="40769" cy="48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17" y="0"/>
                    </a:moveTo>
                    <a:lnTo>
                      <a:pt x="2490" y="15461"/>
                    </a:lnTo>
                    <a:lnTo>
                      <a:pt x="0" y="18189"/>
                    </a:lnTo>
                    <a:lnTo>
                      <a:pt x="5451" y="21600"/>
                    </a:lnTo>
                    <a:lnTo>
                      <a:pt x="7873" y="18815"/>
                    </a:lnTo>
                    <a:lnTo>
                      <a:pt x="21600" y="3411"/>
                    </a:lnTo>
                    <a:lnTo>
                      <a:pt x="16217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40" name="Figura"/>
              <p:cNvSpPr/>
              <p:nvPr/>
            </p:nvSpPr>
            <p:spPr>
              <a:xfrm>
                <a:off x="106552" y="241935"/>
                <a:ext cx="41785" cy="47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79" y="0"/>
                    </a:moveTo>
                    <a:lnTo>
                      <a:pt x="4399" y="13110"/>
                    </a:lnTo>
                    <a:lnTo>
                      <a:pt x="0" y="18019"/>
                    </a:lnTo>
                    <a:lnTo>
                      <a:pt x="5187" y="21600"/>
                    </a:lnTo>
                    <a:lnTo>
                      <a:pt x="9586" y="16633"/>
                    </a:lnTo>
                    <a:lnTo>
                      <a:pt x="21600" y="3639"/>
                    </a:lnTo>
                    <a:lnTo>
                      <a:pt x="16479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41" name="Figura"/>
              <p:cNvSpPr/>
              <p:nvPr/>
            </p:nvSpPr>
            <p:spPr>
              <a:xfrm>
                <a:off x="163195" y="174625"/>
                <a:ext cx="43307" cy="463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913" y="0"/>
                    </a:moveTo>
                    <a:lnTo>
                      <a:pt x="5511" y="11717"/>
                    </a:lnTo>
                    <a:lnTo>
                      <a:pt x="0" y="17753"/>
                    </a:lnTo>
                    <a:lnTo>
                      <a:pt x="4814" y="21600"/>
                    </a:lnTo>
                    <a:lnTo>
                      <a:pt x="10262" y="15563"/>
                    </a:lnTo>
                    <a:lnTo>
                      <a:pt x="21600" y="4024"/>
                    </a:lnTo>
                    <a:lnTo>
                      <a:pt x="16913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42" name="Figura"/>
              <p:cNvSpPr/>
              <p:nvPr/>
            </p:nvSpPr>
            <p:spPr>
              <a:xfrm>
                <a:off x="223774" y="112141"/>
                <a:ext cx="45848" cy="43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51" y="0"/>
                    </a:moveTo>
                    <a:lnTo>
                      <a:pt x="12745" y="4495"/>
                    </a:lnTo>
                    <a:lnTo>
                      <a:pt x="5325" y="11673"/>
                    </a:lnTo>
                    <a:lnTo>
                      <a:pt x="0" y="17105"/>
                    </a:lnTo>
                    <a:lnTo>
                      <a:pt x="4188" y="21600"/>
                    </a:lnTo>
                    <a:lnTo>
                      <a:pt x="9573" y="16106"/>
                    </a:lnTo>
                    <a:lnTo>
                      <a:pt x="16813" y="9052"/>
                    </a:lnTo>
                    <a:lnTo>
                      <a:pt x="21600" y="4682"/>
                    </a:lnTo>
                    <a:lnTo>
                      <a:pt x="17651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43" name="Figura"/>
              <p:cNvSpPr/>
              <p:nvPr/>
            </p:nvSpPr>
            <p:spPr>
              <a:xfrm>
                <a:off x="290830" y="57785"/>
                <a:ext cx="48642" cy="39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667" y="0"/>
                    </a:moveTo>
                    <a:lnTo>
                      <a:pt x="18103" y="414"/>
                    </a:lnTo>
                    <a:lnTo>
                      <a:pt x="10715" y="6418"/>
                    </a:lnTo>
                    <a:lnTo>
                      <a:pt x="3496" y="12905"/>
                    </a:lnTo>
                    <a:lnTo>
                      <a:pt x="0" y="16148"/>
                    </a:lnTo>
                    <a:lnTo>
                      <a:pt x="3496" y="21600"/>
                    </a:lnTo>
                    <a:lnTo>
                      <a:pt x="6936" y="18287"/>
                    </a:lnTo>
                    <a:lnTo>
                      <a:pt x="14042" y="12008"/>
                    </a:lnTo>
                    <a:lnTo>
                      <a:pt x="21600" y="5866"/>
                    </a:lnTo>
                    <a:lnTo>
                      <a:pt x="18667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44" name="Figura"/>
              <p:cNvSpPr/>
              <p:nvPr/>
            </p:nvSpPr>
            <p:spPr>
              <a:xfrm>
                <a:off x="366268" y="17907"/>
                <a:ext cx="51563" cy="31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38" y="0"/>
                    </a:moveTo>
                    <a:lnTo>
                      <a:pt x="14152" y="3356"/>
                    </a:lnTo>
                    <a:lnTo>
                      <a:pt x="6863" y="8433"/>
                    </a:lnTo>
                    <a:lnTo>
                      <a:pt x="0" y="13855"/>
                    </a:lnTo>
                    <a:lnTo>
                      <a:pt x="2341" y="21600"/>
                    </a:lnTo>
                    <a:lnTo>
                      <a:pt x="9204" y="16178"/>
                    </a:lnTo>
                    <a:lnTo>
                      <a:pt x="16280" y="11273"/>
                    </a:lnTo>
                    <a:lnTo>
                      <a:pt x="21600" y="8003"/>
                    </a:lnTo>
                    <a:lnTo>
                      <a:pt x="19738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45" name="Figura"/>
              <p:cNvSpPr/>
              <p:nvPr/>
            </p:nvSpPr>
            <p:spPr>
              <a:xfrm>
                <a:off x="450723" y="0"/>
                <a:ext cx="52071" cy="194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37" y="0"/>
                    </a:moveTo>
                    <a:lnTo>
                      <a:pt x="16911" y="565"/>
                    </a:lnTo>
                    <a:lnTo>
                      <a:pt x="9114" y="3106"/>
                    </a:lnTo>
                    <a:lnTo>
                      <a:pt x="1422" y="6918"/>
                    </a:lnTo>
                    <a:lnTo>
                      <a:pt x="0" y="7765"/>
                    </a:lnTo>
                    <a:lnTo>
                      <a:pt x="1264" y="21600"/>
                    </a:lnTo>
                    <a:lnTo>
                      <a:pt x="2634" y="20612"/>
                    </a:lnTo>
                    <a:lnTo>
                      <a:pt x="10062" y="16940"/>
                    </a:lnTo>
                    <a:lnTo>
                      <a:pt x="17543" y="14682"/>
                    </a:lnTo>
                    <a:lnTo>
                      <a:pt x="21600" y="13976"/>
                    </a:lnTo>
                    <a:lnTo>
                      <a:pt x="21337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46" name="Figura"/>
              <p:cNvSpPr/>
              <p:nvPr/>
            </p:nvSpPr>
            <p:spPr>
              <a:xfrm>
                <a:off x="540131" y="380"/>
                <a:ext cx="52071" cy="195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16" y="0"/>
                    </a:moveTo>
                    <a:lnTo>
                      <a:pt x="0" y="13886"/>
                    </a:lnTo>
                    <a:lnTo>
                      <a:pt x="3635" y="14587"/>
                    </a:lnTo>
                    <a:lnTo>
                      <a:pt x="11643" y="17252"/>
                    </a:lnTo>
                    <a:lnTo>
                      <a:pt x="19703" y="21040"/>
                    </a:lnTo>
                    <a:lnTo>
                      <a:pt x="20441" y="21600"/>
                    </a:lnTo>
                    <a:lnTo>
                      <a:pt x="21600" y="7855"/>
                    </a:lnTo>
                    <a:lnTo>
                      <a:pt x="20652" y="7294"/>
                    </a:lnTo>
                    <a:lnTo>
                      <a:pt x="12275" y="3366"/>
                    </a:lnTo>
                    <a:lnTo>
                      <a:pt x="4004" y="560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47" name="Figura"/>
              <p:cNvSpPr/>
              <p:nvPr/>
            </p:nvSpPr>
            <p:spPr>
              <a:xfrm>
                <a:off x="626110" y="16763"/>
                <a:ext cx="52071" cy="28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70" y="0"/>
                    </a:moveTo>
                    <a:lnTo>
                      <a:pt x="0" y="9313"/>
                    </a:lnTo>
                    <a:lnTo>
                      <a:pt x="580" y="9600"/>
                    </a:lnTo>
                    <a:lnTo>
                      <a:pt x="9008" y="14497"/>
                    </a:lnTo>
                    <a:lnTo>
                      <a:pt x="17543" y="20065"/>
                    </a:lnTo>
                    <a:lnTo>
                      <a:pt x="19651" y="21600"/>
                    </a:lnTo>
                    <a:lnTo>
                      <a:pt x="21600" y="12672"/>
                    </a:lnTo>
                    <a:lnTo>
                      <a:pt x="19282" y="11041"/>
                    </a:lnTo>
                    <a:lnTo>
                      <a:pt x="10589" y="5376"/>
                    </a:lnTo>
                    <a:lnTo>
                      <a:pt x="1949" y="385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48" name="Figura"/>
              <p:cNvSpPr/>
              <p:nvPr/>
            </p:nvSpPr>
            <p:spPr>
              <a:xfrm>
                <a:off x="708406" y="48387"/>
                <a:ext cx="51182" cy="33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4" y="0"/>
                    </a:moveTo>
                    <a:lnTo>
                      <a:pt x="0" y="7417"/>
                    </a:lnTo>
                    <a:lnTo>
                      <a:pt x="9701" y="14345"/>
                    </a:lnTo>
                    <a:lnTo>
                      <a:pt x="18759" y="21274"/>
                    </a:lnTo>
                    <a:lnTo>
                      <a:pt x="19081" y="21600"/>
                    </a:lnTo>
                    <a:lnTo>
                      <a:pt x="21600" y="14345"/>
                    </a:lnTo>
                    <a:lnTo>
                      <a:pt x="12006" y="7010"/>
                    </a:lnTo>
                    <a:lnTo>
                      <a:pt x="2894" y="489"/>
                    </a:lnTo>
                    <a:lnTo>
                      <a:pt x="2144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49" name="Figura"/>
              <p:cNvSpPr/>
              <p:nvPr/>
            </p:nvSpPr>
            <p:spPr>
              <a:xfrm>
                <a:off x="787019" y="88900"/>
                <a:ext cx="50166" cy="36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79" y="0"/>
                    </a:moveTo>
                    <a:lnTo>
                      <a:pt x="0" y="6577"/>
                    </a:lnTo>
                    <a:lnTo>
                      <a:pt x="4047" y="9642"/>
                    </a:lnTo>
                    <a:lnTo>
                      <a:pt x="13507" y="17191"/>
                    </a:lnTo>
                    <a:lnTo>
                      <a:pt x="18756" y="21600"/>
                    </a:lnTo>
                    <a:lnTo>
                      <a:pt x="21600" y="15247"/>
                    </a:lnTo>
                    <a:lnTo>
                      <a:pt x="16241" y="10762"/>
                    </a:lnTo>
                    <a:lnTo>
                      <a:pt x="2679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50" name="Figura"/>
              <p:cNvSpPr/>
              <p:nvPr/>
            </p:nvSpPr>
            <p:spPr>
              <a:xfrm>
                <a:off x="862838" y="135127"/>
                <a:ext cx="49150" cy="387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58" y="0"/>
                    </a:moveTo>
                    <a:lnTo>
                      <a:pt x="0" y="5949"/>
                    </a:lnTo>
                    <a:lnTo>
                      <a:pt x="9879" y="14164"/>
                    </a:lnTo>
                    <a:lnTo>
                      <a:pt x="18474" y="21600"/>
                    </a:lnTo>
                    <a:lnTo>
                      <a:pt x="21600" y="15793"/>
                    </a:lnTo>
                    <a:lnTo>
                      <a:pt x="12948" y="8286"/>
                    </a:lnTo>
                    <a:lnTo>
                      <a:pt x="2958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51" name="Figura"/>
              <p:cNvSpPr/>
              <p:nvPr/>
            </p:nvSpPr>
            <p:spPr>
              <a:xfrm>
                <a:off x="936117" y="185166"/>
                <a:ext cx="48769" cy="39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262" y="0"/>
                    </a:moveTo>
                    <a:lnTo>
                      <a:pt x="0" y="5589"/>
                    </a:lnTo>
                    <a:lnTo>
                      <a:pt x="17887" y="21255"/>
                    </a:lnTo>
                    <a:lnTo>
                      <a:pt x="18225" y="21600"/>
                    </a:lnTo>
                    <a:lnTo>
                      <a:pt x="21600" y="16079"/>
                    </a:lnTo>
                    <a:lnTo>
                      <a:pt x="21150" y="15665"/>
                    </a:lnTo>
                    <a:lnTo>
                      <a:pt x="3262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52" name="Figura"/>
              <p:cNvSpPr/>
              <p:nvPr/>
            </p:nvSpPr>
            <p:spPr>
              <a:xfrm>
                <a:off x="1007872" y="237489"/>
                <a:ext cx="48261" cy="40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11" y="0"/>
                    </a:moveTo>
                    <a:lnTo>
                      <a:pt x="0" y="5384"/>
                    </a:lnTo>
                    <a:lnTo>
                      <a:pt x="6593" y="11170"/>
                    </a:lnTo>
                    <a:lnTo>
                      <a:pt x="18133" y="21600"/>
                    </a:lnTo>
                    <a:lnTo>
                      <a:pt x="21600" y="16217"/>
                    </a:lnTo>
                    <a:lnTo>
                      <a:pt x="10004" y="5787"/>
                    </a:lnTo>
                    <a:lnTo>
                      <a:pt x="3411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53" name="Figura"/>
              <p:cNvSpPr/>
              <p:nvPr/>
            </p:nvSpPr>
            <p:spPr>
              <a:xfrm>
                <a:off x="1078611" y="291338"/>
                <a:ext cx="47880" cy="412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95" y="0"/>
                    </a:moveTo>
                    <a:lnTo>
                      <a:pt x="0" y="5250"/>
                    </a:lnTo>
                    <a:lnTo>
                      <a:pt x="16787" y="20403"/>
                    </a:lnTo>
                    <a:lnTo>
                      <a:pt x="18048" y="21600"/>
                    </a:lnTo>
                    <a:lnTo>
                      <a:pt x="21600" y="16350"/>
                    </a:lnTo>
                    <a:lnTo>
                      <a:pt x="20282" y="15220"/>
                    </a:lnTo>
                    <a:lnTo>
                      <a:pt x="3495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54" name="Figura"/>
              <p:cNvSpPr/>
              <p:nvPr/>
            </p:nvSpPr>
            <p:spPr>
              <a:xfrm>
                <a:off x="1130300" y="357448"/>
                <a:ext cx="83313" cy="42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107" y="0"/>
                    </a:moveTo>
                    <a:lnTo>
                      <a:pt x="0" y="12661"/>
                    </a:lnTo>
                    <a:lnTo>
                      <a:pt x="21600" y="21600"/>
                    </a:lnTo>
                    <a:lnTo>
                      <a:pt x="17431" y="3980"/>
                    </a:lnTo>
                    <a:lnTo>
                      <a:pt x="7672" y="3980"/>
                    </a:lnTo>
                    <a:lnTo>
                      <a:pt x="5107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55" name="Figura"/>
              <p:cNvSpPr/>
              <p:nvPr/>
            </p:nvSpPr>
            <p:spPr>
              <a:xfrm>
                <a:off x="1149998" y="347468"/>
                <a:ext cx="17768" cy="17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629" y="0"/>
                    </a:moveTo>
                    <a:lnTo>
                      <a:pt x="0" y="12122"/>
                    </a:lnTo>
                    <a:lnTo>
                      <a:pt x="12027" y="21600"/>
                    </a:lnTo>
                    <a:lnTo>
                      <a:pt x="21600" y="9569"/>
                    </a:lnTo>
                    <a:lnTo>
                      <a:pt x="9629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56" name="Figura"/>
              <p:cNvSpPr/>
              <p:nvPr/>
            </p:nvSpPr>
            <p:spPr>
              <a:xfrm>
                <a:off x="1157918" y="322580"/>
                <a:ext cx="39616" cy="426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70" y="0"/>
                    </a:moveTo>
                    <a:lnTo>
                      <a:pt x="0" y="12598"/>
                    </a:lnTo>
                    <a:lnTo>
                      <a:pt x="5369" y="16586"/>
                    </a:lnTo>
                    <a:lnTo>
                      <a:pt x="1076" y="21600"/>
                    </a:lnTo>
                    <a:lnTo>
                      <a:pt x="21600" y="21600"/>
                    </a:lnTo>
                    <a:lnTo>
                      <a:pt x="1077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57" name="Figura"/>
              <p:cNvSpPr/>
              <p:nvPr/>
            </p:nvSpPr>
            <p:spPr>
              <a:xfrm>
                <a:off x="1146839" y="34547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984" y="0"/>
                    </a:moveTo>
                    <a:lnTo>
                      <a:pt x="0" y="19270"/>
                    </a:lnTo>
                    <a:lnTo>
                      <a:pt x="3511" y="21600"/>
                    </a:lnTo>
                    <a:lnTo>
                      <a:pt x="21600" y="2433"/>
                    </a:lnTo>
                    <a:lnTo>
                      <a:pt x="17984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4359" name="object 66" descr="object 66"/>
            <p:cNvPicPr>
              <a:picLocks noChangeAspect="1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950208" y="902220"/>
              <a:ext cx="713258" cy="31897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364" name="object 67"/>
            <p:cNvGrpSpPr/>
            <p:nvPr/>
          </p:nvGrpSpPr>
          <p:grpSpPr>
            <a:xfrm>
              <a:off x="4003423" y="993660"/>
              <a:ext cx="611124" cy="3012021"/>
              <a:chOff x="0" y="0"/>
              <a:chExt cx="611123" cy="3012020"/>
            </a:xfrm>
          </p:grpSpPr>
          <p:sp>
            <p:nvSpPr>
              <p:cNvPr id="4360" name="Figura"/>
              <p:cNvSpPr/>
              <p:nvPr/>
            </p:nvSpPr>
            <p:spPr>
              <a:xfrm>
                <a:off x="0" y="73406"/>
                <a:ext cx="611124" cy="2938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25" y="0"/>
                    </a:moveTo>
                    <a:lnTo>
                      <a:pt x="2361" y="371"/>
                    </a:lnTo>
                    <a:lnTo>
                      <a:pt x="1930" y="835"/>
                    </a:lnTo>
                    <a:lnTo>
                      <a:pt x="1522" y="1305"/>
                    </a:lnTo>
                    <a:lnTo>
                      <a:pt x="1145" y="1783"/>
                    </a:lnTo>
                    <a:lnTo>
                      <a:pt x="808" y="2270"/>
                    </a:lnTo>
                    <a:lnTo>
                      <a:pt x="521" y="2768"/>
                    </a:lnTo>
                    <a:lnTo>
                      <a:pt x="287" y="3278"/>
                    </a:lnTo>
                    <a:lnTo>
                      <a:pt x="117" y="3803"/>
                    </a:lnTo>
                    <a:lnTo>
                      <a:pt x="18" y="4346"/>
                    </a:lnTo>
                    <a:lnTo>
                      <a:pt x="0" y="4623"/>
                    </a:lnTo>
                    <a:lnTo>
                      <a:pt x="4" y="4906"/>
                    </a:lnTo>
                    <a:lnTo>
                      <a:pt x="22" y="5193"/>
                    </a:lnTo>
                    <a:lnTo>
                      <a:pt x="72" y="5486"/>
                    </a:lnTo>
                    <a:lnTo>
                      <a:pt x="139" y="5784"/>
                    </a:lnTo>
                    <a:lnTo>
                      <a:pt x="233" y="6087"/>
                    </a:lnTo>
                    <a:lnTo>
                      <a:pt x="355" y="6397"/>
                    </a:lnTo>
                    <a:lnTo>
                      <a:pt x="503" y="6714"/>
                    </a:lnTo>
                    <a:lnTo>
                      <a:pt x="678" y="7036"/>
                    </a:lnTo>
                    <a:lnTo>
                      <a:pt x="880" y="7364"/>
                    </a:lnTo>
                    <a:lnTo>
                      <a:pt x="1118" y="7700"/>
                    </a:lnTo>
                    <a:lnTo>
                      <a:pt x="1378" y="8043"/>
                    </a:lnTo>
                    <a:lnTo>
                      <a:pt x="2002" y="8751"/>
                    </a:lnTo>
                    <a:lnTo>
                      <a:pt x="2747" y="9484"/>
                    </a:lnTo>
                    <a:lnTo>
                      <a:pt x="3600" y="10243"/>
                    </a:lnTo>
                    <a:lnTo>
                      <a:pt x="4552" y="11027"/>
                    </a:lnTo>
                    <a:lnTo>
                      <a:pt x="5602" y="11831"/>
                    </a:lnTo>
                    <a:lnTo>
                      <a:pt x="6742" y="12655"/>
                    </a:lnTo>
                    <a:lnTo>
                      <a:pt x="7963" y="13498"/>
                    </a:lnTo>
                    <a:lnTo>
                      <a:pt x="9247" y="14358"/>
                    </a:lnTo>
                    <a:lnTo>
                      <a:pt x="10602" y="15231"/>
                    </a:lnTo>
                    <a:lnTo>
                      <a:pt x="12007" y="16118"/>
                    </a:lnTo>
                    <a:lnTo>
                      <a:pt x="14961" y="17921"/>
                    </a:lnTo>
                    <a:lnTo>
                      <a:pt x="18036" y="19753"/>
                    </a:lnTo>
                    <a:lnTo>
                      <a:pt x="21178" y="21600"/>
                    </a:lnTo>
                    <a:lnTo>
                      <a:pt x="21600" y="21569"/>
                    </a:lnTo>
                    <a:lnTo>
                      <a:pt x="18458" y="19722"/>
                    </a:lnTo>
                    <a:lnTo>
                      <a:pt x="15383" y="17891"/>
                    </a:lnTo>
                    <a:lnTo>
                      <a:pt x="12434" y="16087"/>
                    </a:lnTo>
                    <a:lnTo>
                      <a:pt x="11029" y="15202"/>
                    </a:lnTo>
                    <a:lnTo>
                      <a:pt x="9673" y="14329"/>
                    </a:lnTo>
                    <a:lnTo>
                      <a:pt x="8389" y="13470"/>
                    </a:lnTo>
                    <a:lnTo>
                      <a:pt x="7173" y="12629"/>
                    </a:lnTo>
                    <a:lnTo>
                      <a:pt x="6033" y="11805"/>
                    </a:lnTo>
                    <a:lnTo>
                      <a:pt x="4982" y="11002"/>
                    </a:lnTo>
                    <a:lnTo>
                      <a:pt x="4031" y="10220"/>
                    </a:lnTo>
                    <a:lnTo>
                      <a:pt x="3182" y="9463"/>
                    </a:lnTo>
                    <a:lnTo>
                      <a:pt x="2442" y="8731"/>
                    </a:lnTo>
                    <a:lnTo>
                      <a:pt x="1822" y="8026"/>
                    </a:lnTo>
                    <a:lnTo>
                      <a:pt x="1558" y="7686"/>
                    </a:lnTo>
                    <a:lnTo>
                      <a:pt x="1324" y="7351"/>
                    </a:lnTo>
                    <a:lnTo>
                      <a:pt x="1122" y="7024"/>
                    </a:lnTo>
                    <a:lnTo>
                      <a:pt x="947" y="6703"/>
                    </a:lnTo>
                    <a:lnTo>
                      <a:pt x="799" y="6389"/>
                    </a:lnTo>
                    <a:lnTo>
                      <a:pt x="682" y="6080"/>
                    </a:lnTo>
                    <a:lnTo>
                      <a:pt x="588" y="5778"/>
                    </a:lnTo>
                    <a:lnTo>
                      <a:pt x="516" y="5482"/>
                    </a:lnTo>
                    <a:lnTo>
                      <a:pt x="471" y="5190"/>
                    </a:lnTo>
                    <a:lnTo>
                      <a:pt x="449" y="4906"/>
                    </a:lnTo>
                    <a:lnTo>
                      <a:pt x="449" y="4623"/>
                    </a:lnTo>
                    <a:lnTo>
                      <a:pt x="467" y="4345"/>
                    </a:lnTo>
                    <a:lnTo>
                      <a:pt x="566" y="3808"/>
                    </a:lnTo>
                    <a:lnTo>
                      <a:pt x="736" y="3285"/>
                    </a:lnTo>
                    <a:lnTo>
                      <a:pt x="970" y="2776"/>
                    </a:lnTo>
                    <a:lnTo>
                      <a:pt x="1252" y="2281"/>
                    </a:lnTo>
                    <a:lnTo>
                      <a:pt x="1589" y="1796"/>
                    </a:lnTo>
                    <a:lnTo>
                      <a:pt x="1966" y="1321"/>
                    </a:lnTo>
                    <a:lnTo>
                      <a:pt x="2375" y="851"/>
                    </a:lnTo>
                    <a:lnTo>
                      <a:pt x="2805" y="387"/>
                    </a:lnTo>
                    <a:lnTo>
                      <a:pt x="3165" y="19"/>
                    </a:lnTo>
                    <a:lnTo>
                      <a:pt x="2725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61" name="Figura"/>
              <p:cNvSpPr/>
              <p:nvPr/>
            </p:nvSpPr>
            <p:spPr>
              <a:xfrm>
                <a:off x="79627" y="60960"/>
                <a:ext cx="41022" cy="213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583" y="0"/>
                    </a:moveTo>
                    <a:lnTo>
                      <a:pt x="0" y="0"/>
                    </a:lnTo>
                    <a:lnTo>
                      <a:pt x="6554" y="2571"/>
                    </a:lnTo>
                    <a:lnTo>
                      <a:pt x="5224" y="15174"/>
                    </a:lnTo>
                    <a:lnTo>
                      <a:pt x="21600" y="21600"/>
                    </a:lnTo>
                    <a:lnTo>
                      <a:pt x="18583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62" name="Figura"/>
              <p:cNvSpPr/>
              <p:nvPr/>
            </p:nvSpPr>
            <p:spPr>
              <a:xfrm>
                <a:off x="77087" y="60960"/>
                <a:ext cx="14987" cy="14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61" y="0"/>
                    </a:moveTo>
                    <a:lnTo>
                      <a:pt x="0" y="17935"/>
                    </a:lnTo>
                    <a:lnTo>
                      <a:pt x="17961" y="21600"/>
                    </a:lnTo>
                    <a:lnTo>
                      <a:pt x="21600" y="3660"/>
                    </a:lnTo>
                    <a:lnTo>
                      <a:pt x="3661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63" name="Figura"/>
              <p:cNvSpPr/>
              <p:nvPr/>
            </p:nvSpPr>
            <p:spPr>
              <a:xfrm>
                <a:off x="45972" y="0"/>
                <a:ext cx="68948" cy="73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72" y="0"/>
                    </a:moveTo>
                    <a:lnTo>
                      <a:pt x="0" y="19731"/>
                    </a:lnTo>
                    <a:lnTo>
                      <a:pt x="9748" y="21600"/>
                    </a:lnTo>
                    <a:lnTo>
                      <a:pt x="10544" y="17938"/>
                    </a:lnTo>
                    <a:lnTo>
                      <a:pt x="21600" y="17938"/>
                    </a:lnTo>
                    <a:lnTo>
                      <a:pt x="16472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4366" name="object 69"/>
          <p:cNvSpPr txBox="1"/>
          <p:nvPr/>
        </p:nvSpPr>
        <p:spPr>
          <a:xfrm>
            <a:off x="8597899" y="349629"/>
            <a:ext cx="1377317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10" sz="1200">
                <a:solidFill>
                  <a:srgbClr val="FFFFFF"/>
                </a:solidFill>
              </a:defRPr>
            </a:pPr>
            <a:r>
              <a:t>SAQUE </a:t>
            </a:r>
            <a:r>
              <a:rPr spc="0"/>
              <a:t>DE</a:t>
            </a:r>
            <a:r>
              <a:rPr spc="-20"/>
              <a:t> </a:t>
            </a:r>
            <a:r>
              <a:rPr spc="-5"/>
              <a:t>ESQUINA</a:t>
            </a:r>
            <a:r>
              <a:t> </a:t>
            </a:r>
            <a:r>
              <a:rPr spc="0"/>
              <a:t>2</a:t>
            </a:r>
          </a:p>
        </p:txBody>
      </p:sp>
      <p:pic>
        <p:nvPicPr>
          <p:cNvPr id="4367" name="Imagen" descr="Imagen"/>
          <p:cNvPicPr>
            <a:picLocks noChangeAspect="1"/>
          </p:cNvPicPr>
          <p:nvPr/>
        </p:nvPicPr>
        <p:blipFill>
          <a:blip r:embed="rId33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4368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4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4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3" name="object 2"/>
          <p:cNvGrpSpPr/>
          <p:nvPr/>
        </p:nvGrpSpPr>
        <p:grpSpPr>
          <a:xfrm>
            <a:off x="3372610" y="3009938"/>
            <a:ext cx="327622" cy="419062"/>
            <a:chOff x="0" y="0"/>
            <a:chExt cx="327621" cy="419061"/>
          </a:xfrm>
        </p:grpSpPr>
        <p:pic>
          <p:nvPicPr>
            <p:cNvPr id="4370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907"/>
              <a:ext cx="327622" cy="336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71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480" y="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72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40" y="41110"/>
              <a:ext cx="225553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374" name="object 6"/>
          <p:cNvSpPr txBox="1"/>
          <p:nvPr/>
        </p:nvSpPr>
        <p:spPr>
          <a:xfrm>
            <a:off x="3502278" y="3048888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grpSp>
        <p:nvGrpSpPr>
          <p:cNvPr id="4378" name="object 7"/>
          <p:cNvGrpSpPr/>
          <p:nvPr/>
        </p:nvGrpSpPr>
        <p:grpSpPr>
          <a:xfrm>
            <a:off x="10358628" y="3017558"/>
            <a:ext cx="327622" cy="336766"/>
            <a:chOff x="0" y="0"/>
            <a:chExt cx="327621" cy="336765"/>
          </a:xfrm>
        </p:grpSpPr>
        <p:pic>
          <p:nvPicPr>
            <p:cNvPr id="4375" name="object 8" descr="object 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27622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76" name="object 9" descr="object 9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0480" y="31940"/>
              <a:ext cx="266751" cy="30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77" name="object 10" descr="object 10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3340" y="15201"/>
              <a:ext cx="225552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379" name="object 11"/>
          <p:cNvSpPr txBox="1"/>
          <p:nvPr/>
        </p:nvSpPr>
        <p:spPr>
          <a:xfrm>
            <a:off x="10488930" y="3088512"/>
            <a:ext cx="742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z="7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grpSp>
        <p:nvGrpSpPr>
          <p:cNvPr id="4561" name="object 12"/>
          <p:cNvGrpSpPr/>
          <p:nvPr/>
        </p:nvGrpSpPr>
        <p:grpSpPr>
          <a:xfrm>
            <a:off x="5958839" y="2086292"/>
            <a:ext cx="4966692" cy="4156075"/>
            <a:chOff x="0" y="0"/>
            <a:chExt cx="4966690" cy="4156074"/>
          </a:xfrm>
        </p:grpSpPr>
        <p:pic>
          <p:nvPicPr>
            <p:cNvPr id="4380" name="object 13" descr="object 1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3340" y="1792223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81" name="object 14" descr="object 14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6866" y="1825814"/>
              <a:ext cx="208789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82" name="object 15" descr="object 15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9247" y="1818194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83" name="object 16" descr="object 16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555235" y="3775010"/>
              <a:ext cx="190424" cy="2042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84" name="object 17"/>
            <p:cNvSpPr/>
            <p:nvPr/>
          </p:nvSpPr>
          <p:spPr>
            <a:xfrm>
              <a:off x="4588764" y="3808539"/>
              <a:ext cx="73153" cy="8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6597" y="848"/>
                  </a:lnTo>
                  <a:lnTo>
                    <a:pt x="3164" y="3163"/>
                  </a:lnTo>
                  <a:lnTo>
                    <a:pt x="849" y="6596"/>
                  </a:lnTo>
                  <a:lnTo>
                    <a:pt x="0" y="10800"/>
                  </a:lnTo>
                  <a:lnTo>
                    <a:pt x="849" y="15004"/>
                  </a:lnTo>
                  <a:lnTo>
                    <a:pt x="3164" y="18437"/>
                  </a:lnTo>
                  <a:lnTo>
                    <a:pt x="6597" y="20751"/>
                  </a:lnTo>
                  <a:lnTo>
                    <a:pt x="10800" y="21600"/>
                  </a:lnTo>
                  <a:lnTo>
                    <a:pt x="15003" y="20751"/>
                  </a:lnTo>
                  <a:lnTo>
                    <a:pt x="18436" y="18437"/>
                  </a:lnTo>
                  <a:lnTo>
                    <a:pt x="20751" y="15004"/>
                  </a:lnTo>
                  <a:lnTo>
                    <a:pt x="21600" y="10800"/>
                  </a:lnTo>
                  <a:lnTo>
                    <a:pt x="20751" y="6596"/>
                  </a:lnTo>
                  <a:lnTo>
                    <a:pt x="18436" y="3163"/>
                  </a:lnTo>
                  <a:lnTo>
                    <a:pt x="15003" y="84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85" name="object 18"/>
            <p:cNvSpPr/>
            <p:nvPr/>
          </p:nvSpPr>
          <p:spPr>
            <a:xfrm>
              <a:off x="4588764" y="3808539"/>
              <a:ext cx="73153" cy="8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6"/>
                  </a:lnTo>
                  <a:lnTo>
                    <a:pt x="3164" y="3163"/>
                  </a:lnTo>
                  <a:lnTo>
                    <a:pt x="6597" y="848"/>
                  </a:lnTo>
                  <a:lnTo>
                    <a:pt x="10800" y="0"/>
                  </a:lnTo>
                  <a:lnTo>
                    <a:pt x="15003" y="848"/>
                  </a:lnTo>
                  <a:lnTo>
                    <a:pt x="18436" y="3163"/>
                  </a:lnTo>
                  <a:lnTo>
                    <a:pt x="20751" y="6596"/>
                  </a:lnTo>
                  <a:lnTo>
                    <a:pt x="21600" y="10800"/>
                  </a:lnTo>
                  <a:lnTo>
                    <a:pt x="20751" y="15004"/>
                  </a:lnTo>
                  <a:lnTo>
                    <a:pt x="18436" y="18437"/>
                  </a:lnTo>
                  <a:lnTo>
                    <a:pt x="15003" y="20751"/>
                  </a:lnTo>
                  <a:lnTo>
                    <a:pt x="10800" y="21600"/>
                  </a:lnTo>
                  <a:lnTo>
                    <a:pt x="6597" y="20751"/>
                  </a:lnTo>
                  <a:lnTo>
                    <a:pt x="3164" y="18437"/>
                  </a:lnTo>
                  <a:lnTo>
                    <a:pt x="849" y="15004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4386" name="object 19" descr="object 19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461004" y="588365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87" name="object 20" descr="object 20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494531" y="621854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88" name="object 21" descr="object 21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486911" y="614234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89" name="object 22" descr="object 22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640580" y="3817683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90" name="object 23" descr="object 23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674107" y="3851210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91" name="object 24"/>
            <p:cNvSpPr/>
            <p:nvPr/>
          </p:nvSpPr>
          <p:spPr>
            <a:xfrm>
              <a:off x="4674107" y="3851210"/>
              <a:ext cx="208788" cy="220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6"/>
                  </a:lnTo>
                  <a:lnTo>
                    <a:pt x="3163" y="3163"/>
                  </a:lnTo>
                  <a:lnTo>
                    <a:pt x="6596" y="849"/>
                  </a:lnTo>
                  <a:lnTo>
                    <a:pt x="10800" y="0"/>
                  </a:lnTo>
                  <a:lnTo>
                    <a:pt x="15004" y="849"/>
                  </a:lnTo>
                  <a:lnTo>
                    <a:pt x="18437" y="3163"/>
                  </a:lnTo>
                  <a:lnTo>
                    <a:pt x="20751" y="6596"/>
                  </a:lnTo>
                  <a:lnTo>
                    <a:pt x="21600" y="10800"/>
                  </a:lnTo>
                  <a:lnTo>
                    <a:pt x="20751" y="15004"/>
                  </a:lnTo>
                  <a:lnTo>
                    <a:pt x="18437" y="18437"/>
                  </a:lnTo>
                  <a:lnTo>
                    <a:pt x="15004" y="20751"/>
                  </a:lnTo>
                  <a:lnTo>
                    <a:pt x="10800" y="21600"/>
                  </a:lnTo>
                  <a:lnTo>
                    <a:pt x="6596" y="20751"/>
                  </a:lnTo>
                  <a:lnTo>
                    <a:pt x="3163" y="18437"/>
                  </a:lnTo>
                  <a:lnTo>
                    <a:pt x="849" y="15004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4392" name="object 25" descr="object 25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121152" y="582167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93" name="object 26" descr="object 26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154680" y="615758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94" name="object 27" descr="object 27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147059" y="608138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95" name="object 28" descr="object 28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592323" y="934211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96" name="object 29" descr="object 29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625852" y="967802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97" name="object 30" descr="object 30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618231" y="960182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98" name="object 31" descr="object 31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326111" cy="338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99" name="object 32" descr="object 32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3527" y="33590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00" name="object 33" descr="object 33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5908" y="25970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01" name="object 34" descr="object 34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848356" y="579221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02" name="object 35" descr="object 35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881883" y="612710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03" name="object 36" descr="object 36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874264" y="605090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04" name="object 37" descr="object 37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461004" y="934211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05" name="object 38" descr="object 38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494531" y="967802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06" name="object 39" descr="object 39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486911" y="960182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07" name="object 40" descr="object 40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163568" y="925169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08" name="object 41" descr="object 41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197095" y="958658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09" name="object 42" descr="object 42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189476" y="951038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10" name="object 43" descr="object 43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451859" y="128330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11" name="object 44" descr="object 44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485388" y="1316798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12" name="object 45" descr="object 45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477768" y="1309178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13" name="object 46" descr="object 46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113276" y="443559"/>
              <a:ext cx="725437" cy="591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418" name="object 47"/>
            <p:cNvGrpSpPr/>
            <p:nvPr/>
          </p:nvGrpSpPr>
          <p:grpSpPr>
            <a:xfrm>
              <a:off x="4167378" y="458278"/>
              <a:ext cx="546228" cy="413514"/>
              <a:chOff x="0" y="0"/>
              <a:chExt cx="546226" cy="413512"/>
            </a:xfrm>
          </p:grpSpPr>
          <p:sp>
            <p:nvSpPr>
              <p:cNvPr id="4414" name="Figura"/>
              <p:cNvSpPr/>
              <p:nvPr/>
            </p:nvSpPr>
            <p:spPr>
              <a:xfrm>
                <a:off x="462533" y="372771"/>
                <a:ext cx="83694" cy="40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36" y="0"/>
                    </a:moveTo>
                    <a:lnTo>
                      <a:pt x="0" y="13452"/>
                    </a:lnTo>
                    <a:lnTo>
                      <a:pt x="21600" y="21600"/>
                    </a:lnTo>
                    <a:lnTo>
                      <a:pt x="17351" y="4026"/>
                    </a:lnTo>
                    <a:lnTo>
                      <a:pt x="7539" y="4026"/>
                    </a:lnTo>
                    <a:lnTo>
                      <a:pt x="4936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15" name="Figura"/>
              <p:cNvSpPr/>
              <p:nvPr/>
            </p:nvSpPr>
            <p:spPr>
              <a:xfrm>
                <a:off x="481657" y="362708"/>
                <a:ext cx="17707" cy="176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251" y="0"/>
                    </a:moveTo>
                    <a:lnTo>
                      <a:pt x="0" y="12311"/>
                    </a:lnTo>
                    <a:lnTo>
                      <a:pt x="12304" y="21600"/>
                    </a:lnTo>
                    <a:lnTo>
                      <a:pt x="21600" y="9326"/>
                    </a:lnTo>
                    <a:lnTo>
                      <a:pt x="9251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16" name="Figura"/>
              <p:cNvSpPr/>
              <p:nvPr/>
            </p:nvSpPr>
            <p:spPr>
              <a:xfrm>
                <a:off x="489240" y="337312"/>
                <a:ext cx="40524" cy="43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202" y="0"/>
                    </a:moveTo>
                    <a:lnTo>
                      <a:pt x="0" y="12742"/>
                    </a:lnTo>
                    <a:lnTo>
                      <a:pt x="5396" y="16566"/>
                    </a:lnTo>
                    <a:lnTo>
                      <a:pt x="1334" y="21600"/>
                    </a:lnTo>
                    <a:lnTo>
                      <a:pt x="21600" y="21600"/>
                    </a:lnTo>
                    <a:lnTo>
                      <a:pt x="10202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17" name="Figura"/>
              <p:cNvSpPr/>
              <p:nvPr/>
            </p:nvSpPr>
            <p:spPr>
              <a:xfrm>
                <a:off x="0" y="0"/>
                <a:ext cx="489241" cy="3727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6" y="0"/>
                    </a:moveTo>
                    <a:lnTo>
                      <a:pt x="0" y="589"/>
                    </a:lnTo>
                    <a:lnTo>
                      <a:pt x="21265" y="21600"/>
                    </a:lnTo>
                    <a:lnTo>
                      <a:pt x="21600" y="21017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4419" name="object 48" descr="object 48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614928" y="1135468"/>
              <a:ext cx="737604" cy="6293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431" name="object 49"/>
            <p:cNvGrpSpPr/>
            <p:nvPr/>
          </p:nvGrpSpPr>
          <p:grpSpPr>
            <a:xfrm>
              <a:off x="3668903" y="1150301"/>
              <a:ext cx="557531" cy="451357"/>
              <a:chOff x="0" y="0"/>
              <a:chExt cx="557530" cy="451355"/>
            </a:xfrm>
          </p:grpSpPr>
          <p:sp>
            <p:nvSpPr>
              <p:cNvPr id="4420" name="Figura"/>
              <p:cNvSpPr/>
              <p:nvPr/>
            </p:nvSpPr>
            <p:spPr>
              <a:xfrm>
                <a:off x="0" y="0"/>
                <a:ext cx="47499" cy="41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581" y="0"/>
                    </a:moveTo>
                    <a:lnTo>
                      <a:pt x="0" y="5121"/>
                    </a:lnTo>
                    <a:lnTo>
                      <a:pt x="17961" y="21600"/>
                    </a:lnTo>
                    <a:lnTo>
                      <a:pt x="21600" y="16479"/>
                    </a:lnTo>
                    <a:lnTo>
                      <a:pt x="3581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21" name="Figura"/>
              <p:cNvSpPr/>
              <p:nvPr/>
            </p:nvSpPr>
            <p:spPr>
              <a:xfrm>
                <a:off x="69214" y="55751"/>
                <a:ext cx="47499" cy="41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581" y="0"/>
                    </a:moveTo>
                    <a:lnTo>
                      <a:pt x="0" y="5121"/>
                    </a:lnTo>
                    <a:lnTo>
                      <a:pt x="17961" y="21600"/>
                    </a:lnTo>
                    <a:lnTo>
                      <a:pt x="21600" y="16545"/>
                    </a:lnTo>
                    <a:lnTo>
                      <a:pt x="3581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22" name="Figura"/>
              <p:cNvSpPr/>
              <p:nvPr/>
            </p:nvSpPr>
            <p:spPr>
              <a:xfrm>
                <a:off x="138302" y="111631"/>
                <a:ext cx="47626" cy="41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29" y="0"/>
                    </a:moveTo>
                    <a:lnTo>
                      <a:pt x="0" y="5121"/>
                    </a:lnTo>
                    <a:lnTo>
                      <a:pt x="17971" y="21600"/>
                    </a:lnTo>
                    <a:lnTo>
                      <a:pt x="21600" y="16479"/>
                    </a:lnTo>
                    <a:lnTo>
                      <a:pt x="362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23" name="Figura"/>
              <p:cNvSpPr/>
              <p:nvPr/>
            </p:nvSpPr>
            <p:spPr>
              <a:xfrm>
                <a:off x="207517" y="167384"/>
                <a:ext cx="47499" cy="41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39" y="0"/>
                    </a:moveTo>
                    <a:lnTo>
                      <a:pt x="0" y="5121"/>
                    </a:lnTo>
                    <a:lnTo>
                      <a:pt x="18019" y="21600"/>
                    </a:lnTo>
                    <a:lnTo>
                      <a:pt x="21600" y="16479"/>
                    </a:lnTo>
                    <a:lnTo>
                      <a:pt x="363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24" name="Figura"/>
              <p:cNvSpPr/>
              <p:nvPr/>
            </p:nvSpPr>
            <p:spPr>
              <a:xfrm>
                <a:off x="276732" y="223264"/>
                <a:ext cx="47499" cy="417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39" y="0"/>
                    </a:moveTo>
                    <a:lnTo>
                      <a:pt x="0" y="5055"/>
                    </a:lnTo>
                    <a:lnTo>
                      <a:pt x="18019" y="21600"/>
                    </a:lnTo>
                    <a:lnTo>
                      <a:pt x="21600" y="16479"/>
                    </a:lnTo>
                    <a:lnTo>
                      <a:pt x="363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25" name="Figura"/>
              <p:cNvSpPr/>
              <p:nvPr/>
            </p:nvSpPr>
            <p:spPr>
              <a:xfrm>
                <a:off x="345948" y="279017"/>
                <a:ext cx="47499" cy="41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39" y="0"/>
                    </a:moveTo>
                    <a:lnTo>
                      <a:pt x="0" y="5121"/>
                    </a:lnTo>
                    <a:lnTo>
                      <a:pt x="18019" y="21600"/>
                    </a:lnTo>
                    <a:lnTo>
                      <a:pt x="21600" y="16479"/>
                    </a:lnTo>
                    <a:lnTo>
                      <a:pt x="363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26" name="Figura"/>
              <p:cNvSpPr/>
              <p:nvPr/>
            </p:nvSpPr>
            <p:spPr>
              <a:xfrm>
                <a:off x="415162" y="334770"/>
                <a:ext cx="47499" cy="41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39" y="0"/>
                    </a:moveTo>
                    <a:lnTo>
                      <a:pt x="0" y="5121"/>
                    </a:lnTo>
                    <a:lnTo>
                      <a:pt x="17961" y="21600"/>
                    </a:lnTo>
                    <a:lnTo>
                      <a:pt x="21600" y="16480"/>
                    </a:lnTo>
                    <a:lnTo>
                      <a:pt x="363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27" name="Figura"/>
              <p:cNvSpPr/>
              <p:nvPr/>
            </p:nvSpPr>
            <p:spPr>
              <a:xfrm>
                <a:off x="474345" y="408469"/>
                <a:ext cx="83186" cy="42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169" y="0"/>
                    </a:moveTo>
                    <a:lnTo>
                      <a:pt x="0" y="12453"/>
                    </a:lnTo>
                    <a:lnTo>
                      <a:pt x="21600" y="21600"/>
                    </a:lnTo>
                    <a:lnTo>
                      <a:pt x="17452" y="4010"/>
                    </a:lnTo>
                    <a:lnTo>
                      <a:pt x="7749" y="4010"/>
                    </a:lnTo>
                    <a:lnTo>
                      <a:pt x="516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28" name="Figura"/>
              <p:cNvSpPr/>
              <p:nvPr/>
            </p:nvSpPr>
            <p:spPr>
              <a:xfrm>
                <a:off x="494253" y="398582"/>
                <a:ext cx="17811" cy="17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654" y="0"/>
                    </a:moveTo>
                    <a:lnTo>
                      <a:pt x="0" y="11965"/>
                    </a:lnTo>
                    <a:lnTo>
                      <a:pt x="12050" y="21600"/>
                    </a:lnTo>
                    <a:lnTo>
                      <a:pt x="21600" y="9612"/>
                    </a:lnTo>
                    <a:lnTo>
                      <a:pt x="9654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29" name="Figura"/>
              <p:cNvSpPr/>
              <p:nvPr/>
            </p:nvSpPr>
            <p:spPr>
              <a:xfrm>
                <a:off x="502213" y="373886"/>
                <a:ext cx="39344" cy="42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17" y="0"/>
                    </a:moveTo>
                    <a:lnTo>
                      <a:pt x="0" y="12538"/>
                    </a:lnTo>
                    <a:lnTo>
                      <a:pt x="5408" y="16571"/>
                    </a:lnTo>
                    <a:lnTo>
                      <a:pt x="1085" y="21600"/>
                    </a:lnTo>
                    <a:lnTo>
                      <a:pt x="21600" y="21600"/>
                    </a:lnTo>
                    <a:lnTo>
                      <a:pt x="1091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30" name="Figura"/>
              <p:cNvSpPr/>
              <p:nvPr/>
            </p:nvSpPr>
            <p:spPr>
              <a:xfrm>
                <a:off x="484377" y="390650"/>
                <a:ext cx="17837" cy="17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689" y="0"/>
                    </a:moveTo>
                    <a:lnTo>
                      <a:pt x="0" y="12008"/>
                    </a:lnTo>
                    <a:lnTo>
                      <a:pt x="11960" y="21600"/>
                    </a:lnTo>
                    <a:lnTo>
                      <a:pt x="21600" y="9615"/>
                    </a:lnTo>
                    <a:lnTo>
                      <a:pt x="968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4432" name="object 50" descr="object 50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614928" y="789482"/>
              <a:ext cx="908317" cy="8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447" name="object 51"/>
            <p:cNvGrpSpPr/>
            <p:nvPr/>
          </p:nvGrpSpPr>
          <p:grpSpPr>
            <a:xfrm>
              <a:off x="3668648" y="804607"/>
              <a:ext cx="729742" cy="645288"/>
              <a:chOff x="0" y="0"/>
              <a:chExt cx="729741" cy="645286"/>
            </a:xfrm>
          </p:grpSpPr>
          <p:sp>
            <p:nvSpPr>
              <p:cNvPr id="4433" name="Figura"/>
              <p:cNvSpPr/>
              <p:nvPr/>
            </p:nvSpPr>
            <p:spPr>
              <a:xfrm>
                <a:off x="0" y="0"/>
                <a:ext cx="46482" cy="43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895" y="0"/>
                    </a:moveTo>
                    <a:lnTo>
                      <a:pt x="0" y="4715"/>
                    </a:lnTo>
                    <a:lnTo>
                      <a:pt x="17705" y="21600"/>
                    </a:lnTo>
                    <a:lnTo>
                      <a:pt x="21600" y="16821"/>
                    </a:lnTo>
                    <a:lnTo>
                      <a:pt x="389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34" name="Figura"/>
              <p:cNvSpPr/>
              <p:nvPr/>
            </p:nvSpPr>
            <p:spPr>
              <a:xfrm>
                <a:off x="66675" y="58799"/>
                <a:ext cx="46482" cy="43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895" y="0"/>
                    </a:moveTo>
                    <a:lnTo>
                      <a:pt x="0" y="4779"/>
                    </a:lnTo>
                    <a:lnTo>
                      <a:pt x="17705" y="21600"/>
                    </a:lnTo>
                    <a:lnTo>
                      <a:pt x="21600" y="16885"/>
                    </a:lnTo>
                    <a:lnTo>
                      <a:pt x="389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35" name="Figura"/>
              <p:cNvSpPr/>
              <p:nvPr/>
            </p:nvSpPr>
            <p:spPr>
              <a:xfrm>
                <a:off x="133222" y="117600"/>
                <a:ext cx="46483" cy="431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954" y="0"/>
                    </a:moveTo>
                    <a:lnTo>
                      <a:pt x="0" y="4765"/>
                    </a:lnTo>
                    <a:lnTo>
                      <a:pt x="17705" y="21600"/>
                    </a:lnTo>
                    <a:lnTo>
                      <a:pt x="21600" y="16835"/>
                    </a:lnTo>
                    <a:lnTo>
                      <a:pt x="3954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36" name="Figura"/>
              <p:cNvSpPr/>
              <p:nvPr/>
            </p:nvSpPr>
            <p:spPr>
              <a:xfrm>
                <a:off x="199897" y="176401"/>
                <a:ext cx="46483" cy="431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895" y="0"/>
                    </a:moveTo>
                    <a:lnTo>
                      <a:pt x="0" y="4765"/>
                    </a:lnTo>
                    <a:lnTo>
                      <a:pt x="17705" y="21600"/>
                    </a:lnTo>
                    <a:lnTo>
                      <a:pt x="21600" y="16835"/>
                    </a:lnTo>
                    <a:lnTo>
                      <a:pt x="389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37" name="Figura"/>
              <p:cNvSpPr/>
              <p:nvPr/>
            </p:nvSpPr>
            <p:spPr>
              <a:xfrm>
                <a:off x="266572" y="235330"/>
                <a:ext cx="46483" cy="43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895" y="0"/>
                    </a:moveTo>
                    <a:lnTo>
                      <a:pt x="0" y="4779"/>
                    </a:lnTo>
                    <a:lnTo>
                      <a:pt x="17705" y="21600"/>
                    </a:lnTo>
                    <a:lnTo>
                      <a:pt x="21600" y="16821"/>
                    </a:lnTo>
                    <a:lnTo>
                      <a:pt x="389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38" name="Figura"/>
              <p:cNvSpPr/>
              <p:nvPr/>
            </p:nvSpPr>
            <p:spPr>
              <a:xfrm>
                <a:off x="333247" y="294131"/>
                <a:ext cx="46483" cy="43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895" y="0"/>
                    </a:moveTo>
                    <a:lnTo>
                      <a:pt x="0" y="4765"/>
                    </a:lnTo>
                    <a:lnTo>
                      <a:pt x="17705" y="21600"/>
                    </a:lnTo>
                    <a:lnTo>
                      <a:pt x="21600" y="16835"/>
                    </a:lnTo>
                    <a:lnTo>
                      <a:pt x="389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39" name="Figura"/>
              <p:cNvSpPr/>
              <p:nvPr/>
            </p:nvSpPr>
            <p:spPr>
              <a:xfrm>
                <a:off x="399795" y="352932"/>
                <a:ext cx="46610" cy="43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943" y="0"/>
                    </a:moveTo>
                    <a:lnTo>
                      <a:pt x="0" y="4765"/>
                    </a:lnTo>
                    <a:lnTo>
                      <a:pt x="17657" y="21600"/>
                    </a:lnTo>
                    <a:lnTo>
                      <a:pt x="21600" y="16835"/>
                    </a:lnTo>
                    <a:lnTo>
                      <a:pt x="3943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40" name="Figura"/>
              <p:cNvSpPr/>
              <p:nvPr/>
            </p:nvSpPr>
            <p:spPr>
              <a:xfrm>
                <a:off x="466470" y="411733"/>
                <a:ext cx="46483" cy="431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895" y="0"/>
                    </a:moveTo>
                    <a:lnTo>
                      <a:pt x="0" y="4765"/>
                    </a:lnTo>
                    <a:lnTo>
                      <a:pt x="17705" y="21600"/>
                    </a:lnTo>
                    <a:lnTo>
                      <a:pt x="21600" y="16835"/>
                    </a:lnTo>
                    <a:lnTo>
                      <a:pt x="389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41" name="Figura"/>
              <p:cNvSpPr/>
              <p:nvPr/>
            </p:nvSpPr>
            <p:spPr>
              <a:xfrm>
                <a:off x="533145" y="470661"/>
                <a:ext cx="46483" cy="43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895" y="0"/>
                    </a:moveTo>
                    <a:lnTo>
                      <a:pt x="0" y="4779"/>
                    </a:lnTo>
                    <a:lnTo>
                      <a:pt x="17705" y="21600"/>
                    </a:lnTo>
                    <a:lnTo>
                      <a:pt x="21600" y="16821"/>
                    </a:lnTo>
                    <a:lnTo>
                      <a:pt x="389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42" name="Figura"/>
              <p:cNvSpPr/>
              <p:nvPr/>
            </p:nvSpPr>
            <p:spPr>
              <a:xfrm>
                <a:off x="599820" y="529462"/>
                <a:ext cx="46483" cy="43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895" y="0"/>
                    </a:moveTo>
                    <a:lnTo>
                      <a:pt x="0" y="4765"/>
                    </a:lnTo>
                    <a:lnTo>
                      <a:pt x="17705" y="21600"/>
                    </a:lnTo>
                    <a:lnTo>
                      <a:pt x="21600" y="16835"/>
                    </a:lnTo>
                    <a:lnTo>
                      <a:pt x="389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43" name="Figura"/>
              <p:cNvSpPr/>
              <p:nvPr/>
            </p:nvSpPr>
            <p:spPr>
              <a:xfrm>
                <a:off x="647445" y="599572"/>
                <a:ext cx="82297" cy="457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27" y="0"/>
                    </a:moveTo>
                    <a:lnTo>
                      <a:pt x="0" y="11279"/>
                    </a:lnTo>
                    <a:lnTo>
                      <a:pt x="21600" y="21600"/>
                    </a:lnTo>
                    <a:lnTo>
                      <a:pt x="17645" y="3958"/>
                    </a:lnTo>
                    <a:lnTo>
                      <a:pt x="8000" y="3958"/>
                    </a:lnTo>
                    <a:lnTo>
                      <a:pt x="552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44" name="Figura"/>
              <p:cNvSpPr/>
              <p:nvPr/>
            </p:nvSpPr>
            <p:spPr>
              <a:xfrm>
                <a:off x="668503" y="590047"/>
                <a:ext cx="17932" cy="179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124" y="0"/>
                    </a:moveTo>
                    <a:lnTo>
                      <a:pt x="0" y="11493"/>
                    </a:lnTo>
                    <a:lnTo>
                      <a:pt x="11351" y="21600"/>
                    </a:lnTo>
                    <a:lnTo>
                      <a:pt x="21600" y="10107"/>
                    </a:lnTo>
                    <a:lnTo>
                      <a:pt x="10124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45" name="Figura"/>
              <p:cNvSpPr/>
              <p:nvPr/>
            </p:nvSpPr>
            <p:spPr>
              <a:xfrm>
                <a:off x="676907" y="566292"/>
                <a:ext cx="37768" cy="416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86" y="0"/>
                    </a:moveTo>
                    <a:lnTo>
                      <a:pt x="0" y="12318"/>
                    </a:lnTo>
                    <a:lnTo>
                      <a:pt x="5449" y="16661"/>
                    </a:lnTo>
                    <a:lnTo>
                      <a:pt x="583" y="21600"/>
                    </a:lnTo>
                    <a:lnTo>
                      <a:pt x="21600" y="21600"/>
                    </a:lnTo>
                    <a:lnTo>
                      <a:pt x="1198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46" name="Figura"/>
              <p:cNvSpPr/>
              <p:nvPr/>
            </p:nvSpPr>
            <p:spPr>
              <a:xfrm>
                <a:off x="665351" y="58756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89" y="0"/>
                    </a:moveTo>
                    <a:lnTo>
                      <a:pt x="0" y="18191"/>
                    </a:lnTo>
                    <a:lnTo>
                      <a:pt x="4166" y="21600"/>
                    </a:lnTo>
                    <a:lnTo>
                      <a:pt x="21600" y="3409"/>
                    </a:lnTo>
                    <a:lnTo>
                      <a:pt x="1738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4448" name="object 52" descr="object 52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244340" y="1158302"/>
              <a:ext cx="477038" cy="4251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456" name="object 53"/>
            <p:cNvGrpSpPr/>
            <p:nvPr/>
          </p:nvGrpSpPr>
          <p:grpSpPr>
            <a:xfrm>
              <a:off x="4298188" y="1173161"/>
              <a:ext cx="297943" cy="247017"/>
              <a:chOff x="0" y="0"/>
              <a:chExt cx="297942" cy="247015"/>
            </a:xfrm>
          </p:grpSpPr>
          <p:sp>
            <p:nvSpPr>
              <p:cNvPr id="4449" name="Figura"/>
              <p:cNvSpPr/>
              <p:nvPr/>
            </p:nvSpPr>
            <p:spPr>
              <a:xfrm>
                <a:off x="0" y="0"/>
                <a:ext cx="47372" cy="42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706" y="0"/>
                    </a:moveTo>
                    <a:lnTo>
                      <a:pt x="0" y="5075"/>
                    </a:lnTo>
                    <a:lnTo>
                      <a:pt x="17894" y="21600"/>
                    </a:lnTo>
                    <a:lnTo>
                      <a:pt x="21600" y="16590"/>
                    </a:lnTo>
                    <a:lnTo>
                      <a:pt x="370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50" name="Figura"/>
              <p:cNvSpPr/>
              <p:nvPr/>
            </p:nvSpPr>
            <p:spPr>
              <a:xfrm>
                <a:off x="68579" y="56515"/>
                <a:ext cx="47372" cy="42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706" y="0"/>
                    </a:moveTo>
                    <a:lnTo>
                      <a:pt x="0" y="5075"/>
                    </a:lnTo>
                    <a:lnTo>
                      <a:pt x="17894" y="21600"/>
                    </a:lnTo>
                    <a:lnTo>
                      <a:pt x="21600" y="16590"/>
                    </a:lnTo>
                    <a:lnTo>
                      <a:pt x="370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51" name="Figura"/>
              <p:cNvSpPr/>
              <p:nvPr/>
            </p:nvSpPr>
            <p:spPr>
              <a:xfrm>
                <a:off x="137287" y="113157"/>
                <a:ext cx="47244" cy="42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58" y="0"/>
                    </a:moveTo>
                    <a:lnTo>
                      <a:pt x="0" y="5025"/>
                    </a:lnTo>
                    <a:lnTo>
                      <a:pt x="17884" y="21600"/>
                    </a:lnTo>
                    <a:lnTo>
                      <a:pt x="21600" y="16575"/>
                    </a:lnTo>
                    <a:lnTo>
                      <a:pt x="365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52" name="Figura"/>
              <p:cNvSpPr/>
              <p:nvPr/>
            </p:nvSpPr>
            <p:spPr>
              <a:xfrm>
                <a:off x="214883" y="203493"/>
                <a:ext cx="83060" cy="435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267" y="0"/>
                    </a:moveTo>
                    <a:lnTo>
                      <a:pt x="0" y="12209"/>
                    </a:lnTo>
                    <a:lnTo>
                      <a:pt x="21600" y="21600"/>
                    </a:lnTo>
                    <a:lnTo>
                      <a:pt x="17511" y="4015"/>
                    </a:lnTo>
                    <a:lnTo>
                      <a:pt x="7827" y="4015"/>
                    </a:lnTo>
                    <a:lnTo>
                      <a:pt x="526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53" name="Figura"/>
              <p:cNvSpPr/>
              <p:nvPr/>
            </p:nvSpPr>
            <p:spPr>
              <a:xfrm>
                <a:off x="235135" y="193722"/>
                <a:ext cx="17849" cy="17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35" y="0"/>
                    </a:moveTo>
                    <a:lnTo>
                      <a:pt x="0" y="11817"/>
                    </a:lnTo>
                    <a:lnTo>
                      <a:pt x="11917" y="21600"/>
                    </a:lnTo>
                    <a:lnTo>
                      <a:pt x="21600" y="9773"/>
                    </a:lnTo>
                    <a:lnTo>
                      <a:pt x="973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54" name="Figura"/>
              <p:cNvSpPr/>
              <p:nvPr/>
            </p:nvSpPr>
            <p:spPr>
              <a:xfrm>
                <a:off x="243179" y="169164"/>
                <a:ext cx="39041" cy="424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87" y="0"/>
                    </a:moveTo>
                    <a:lnTo>
                      <a:pt x="0" y="12505"/>
                    </a:lnTo>
                    <a:lnTo>
                      <a:pt x="5424" y="16620"/>
                    </a:lnTo>
                    <a:lnTo>
                      <a:pt x="998" y="21600"/>
                    </a:lnTo>
                    <a:lnTo>
                      <a:pt x="21600" y="21600"/>
                    </a:lnTo>
                    <a:lnTo>
                      <a:pt x="1118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55" name="Figura"/>
              <p:cNvSpPr/>
              <p:nvPr/>
            </p:nvSpPr>
            <p:spPr>
              <a:xfrm>
                <a:off x="205867" y="169672"/>
                <a:ext cx="37313" cy="33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705" y="0"/>
                    </a:moveTo>
                    <a:lnTo>
                      <a:pt x="0" y="6245"/>
                    </a:lnTo>
                    <a:lnTo>
                      <a:pt x="16943" y="21600"/>
                    </a:lnTo>
                    <a:lnTo>
                      <a:pt x="21600" y="15360"/>
                    </a:lnTo>
                    <a:lnTo>
                      <a:pt x="470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4457" name="object 54" descr="object 54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172968" y="827607"/>
              <a:ext cx="926605" cy="11765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474" name="object 55"/>
            <p:cNvGrpSpPr/>
            <p:nvPr/>
          </p:nvGrpSpPr>
          <p:grpSpPr>
            <a:xfrm>
              <a:off x="3230628" y="842580"/>
              <a:ext cx="743964" cy="1006095"/>
              <a:chOff x="0" y="0"/>
              <a:chExt cx="743963" cy="1006093"/>
            </a:xfrm>
          </p:grpSpPr>
          <p:sp>
            <p:nvSpPr>
              <p:cNvPr id="4458" name="Figura"/>
              <p:cNvSpPr/>
              <p:nvPr/>
            </p:nvSpPr>
            <p:spPr>
              <a:xfrm>
                <a:off x="4569" y="0"/>
                <a:ext cx="15114" cy="51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49" y="0"/>
                    </a:moveTo>
                    <a:lnTo>
                      <a:pt x="0" y="21333"/>
                    </a:lnTo>
                    <a:lnTo>
                      <a:pt x="18151" y="21600"/>
                    </a:lnTo>
                    <a:lnTo>
                      <a:pt x="21600" y="214"/>
                    </a:lnTo>
                    <a:lnTo>
                      <a:pt x="344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59" name="Figura"/>
              <p:cNvSpPr/>
              <p:nvPr/>
            </p:nvSpPr>
            <p:spPr>
              <a:xfrm>
                <a:off x="1013" y="88772"/>
                <a:ext cx="14479" cy="51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53" y="0"/>
                    </a:moveTo>
                    <a:lnTo>
                      <a:pt x="358" y="17902"/>
                    </a:lnTo>
                    <a:lnTo>
                      <a:pt x="0" y="21493"/>
                    </a:lnTo>
                    <a:lnTo>
                      <a:pt x="18947" y="21600"/>
                    </a:lnTo>
                    <a:lnTo>
                      <a:pt x="19353" y="17688"/>
                    </a:lnTo>
                    <a:lnTo>
                      <a:pt x="21600" y="214"/>
                    </a:lnTo>
                    <a:lnTo>
                      <a:pt x="2653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60" name="Figura"/>
              <p:cNvSpPr/>
              <p:nvPr/>
            </p:nvSpPr>
            <p:spPr>
              <a:xfrm>
                <a:off x="0" y="177925"/>
                <a:ext cx="12952" cy="50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419" y="0"/>
                    </a:lnTo>
                    <a:lnTo>
                      <a:pt x="0" y="16537"/>
                    </a:lnTo>
                    <a:lnTo>
                      <a:pt x="419" y="21600"/>
                    </a:lnTo>
                    <a:lnTo>
                      <a:pt x="21600" y="21493"/>
                    </a:lnTo>
                    <a:lnTo>
                      <a:pt x="21178" y="1648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61" name="Figura"/>
              <p:cNvSpPr/>
              <p:nvPr/>
            </p:nvSpPr>
            <p:spPr>
              <a:xfrm>
                <a:off x="1267" y="266445"/>
                <a:ext cx="15495" cy="51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528" y="0"/>
                    </a:moveTo>
                    <a:lnTo>
                      <a:pt x="0" y="266"/>
                    </a:lnTo>
                    <a:lnTo>
                      <a:pt x="2125" y="14471"/>
                    </a:lnTo>
                    <a:lnTo>
                      <a:pt x="4072" y="21600"/>
                    </a:lnTo>
                    <a:lnTo>
                      <a:pt x="21600" y="21174"/>
                    </a:lnTo>
                    <a:lnTo>
                      <a:pt x="19830" y="14205"/>
                    </a:lnTo>
                    <a:lnTo>
                      <a:pt x="1752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62" name="Figura"/>
              <p:cNvSpPr/>
              <p:nvPr/>
            </p:nvSpPr>
            <p:spPr>
              <a:xfrm>
                <a:off x="7744" y="354710"/>
                <a:ext cx="19813" cy="52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46" y="0"/>
                    </a:moveTo>
                    <a:lnTo>
                      <a:pt x="0" y="632"/>
                    </a:lnTo>
                    <a:lnTo>
                      <a:pt x="3600" y="11538"/>
                    </a:lnTo>
                    <a:lnTo>
                      <a:pt x="8031" y="21600"/>
                    </a:lnTo>
                    <a:lnTo>
                      <a:pt x="21600" y="20705"/>
                    </a:lnTo>
                    <a:lnTo>
                      <a:pt x="17308" y="10906"/>
                    </a:lnTo>
                    <a:lnTo>
                      <a:pt x="1384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63" name="Figura"/>
              <p:cNvSpPr/>
              <p:nvPr/>
            </p:nvSpPr>
            <p:spPr>
              <a:xfrm>
                <a:off x="22603" y="441704"/>
                <a:ext cx="25401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84" y="0"/>
                    </a:moveTo>
                    <a:lnTo>
                      <a:pt x="0" y="1101"/>
                    </a:lnTo>
                    <a:lnTo>
                      <a:pt x="3132" y="7917"/>
                    </a:lnTo>
                    <a:lnTo>
                      <a:pt x="7560" y="15728"/>
                    </a:lnTo>
                    <a:lnTo>
                      <a:pt x="11232" y="21600"/>
                    </a:lnTo>
                    <a:lnTo>
                      <a:pt x="21600" y="20028"/>
                    </a:lnTo>
                    <a:lnTo>
                      <a:pt x="17928" y="14365"/>
                    </a:lnTo>
                    <a:lnTo>
                      <a:pt x="13716" y="6763"/>
                    </a:lnTo>
                    <a:lnTo>
                      <a:pt x="10584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64" name="Figura"/>
              <p:cNvSpPr/>
              <p:nvPr/>
            </p:nvSpPr>
            <p:spPr>
              <a:xfrm>
                <a:off x="48638" y="525778"/>
                <a:ext cx="32513" cy="51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847" y="0"/>
                    </a:moveTo>
                    <a:lnTo>
                      <a:pt x="0" y="1920"/>
                    </a:lnTo>
                    <a:lnTo>
                      <a:pt x="1181" y="3894"/>
                    </a:lnTo>
                    <a:lnTo>
                      <a:pt x="6244" y="11360"/>
                    </a:lnTo>
                    <a:lnTo>
                      <a:pt x="11644" y="18667"/>
                    </a:lnTo>
                    <a:lnTo>
                      <a:pt x="14091" y="21600"/>
                    </a:lnTo>
                    <a:lnTo>
                      <a:pt x="21600" y="19147"/>
                    </a:lnTo>
                    <a:lnTo>
                      <a:pt x="19322" y="16427"/>
                    </a:lnTo>
                    <a:lnTo>
                      <a:pt x="14006" y="9280"/>
                    </a:lnTo>
                    <a:lnTo>
                      <a:pt x="8996" y="1920"/>
                    </a:lnTo>
                    <a:lnTo>
                      <a:pt x="784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65" name="Figura"/>
              <p:cNvSpPr/>
              <p:nvPr/>
            </p:nvSpPr>
            <p:spPr>
              <a:xfrm>
                <a:off x="89024" y="603884"/>
                <a:ext cx="39625" cy="488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815" y="0"/>
                    </a:moveTo>
                    <a:lnTo>
                      <a:pt x="0" y="3029"/>
                    </a:lnTo>
                    <a:lnTo>
                      <a:pt x="3392" y="7406"/>
                    </a:lnTo>
                    <a:lnTo>
                      <a:pt x="9485" y="14475"/>
                    </a:lnTo>
                    <a:lnTo>
                      <a:pt x="16269" y="21600"/>
                    </a:lnTo>
                    <a:lnTo>
                      <a:pt x="21600" y="18009"/>
                    </a:lnTo>
                    <a:lnTo>
                      <a:pt x="15162" y="11277"/>
                    </a:lnTo>
                    <a:lnTo>
                      <a:pt x="9277" y="4376"/>
                    </a:lnTo>
                    <a:lnTo>
                      <a:pt x="581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66" name="Figura"/>
              <p:cNvSpPr/>
              <p:nvPr/>
            </p:nvSpPr>
            <p:spPr>
              <a:xfrm>
                <a:off x="144142" y="673225"/>
                <a:ext cx="45340" cy="44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77" y="0"/>
                    </a:moveTo>
                    <a:lnTo>
                      <a:pt x="0" y="4147"/>
                    </a:lnTo>
                    <a:lnTo>
                      <a:pt x="6958" y="11450"/>
                    </a:lnTo>
                    <a:lnTo>
                      <a:pt x="14037" y="18381"/>
                    </a:lnTo>
                    <a:lnTo>
                      <a:pt x="17607" y="21600"/>
                    </a:lnTo>
                    <a:lnTo>
                      <a:pt x="21600" y="16958"/>
                    </a:lnTo>
                    <a:lnTo>
                      <a:pt x="18212" y="13925"/>
                    </a:lnTo>
                    <a:lnTo>
                      <a:pt x="11314" y="7118"/>
                    </a:lnTo>
                    <a:lnTo>
                      <a:pt x="447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67" name="Figura"/>
              <p:cNvSpPr/>
              <p:nvPr/>
            </p:nvSpPr>
            <p:spPr>
              <a:xfrm>
                <a:off x="210563" y="732281"/>
                <a:ext cx="48388" cy="40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58" y="0"/>
                    </a:moveTo>
                    <a:lnTo>
                      <a:pt x="0" y="5366"/>
                    </a:lnTo>
                    <a:lnTo>
                      <a:pt x="5102" y="10121"/>
                    </a:lnTo>
                    <a:lnTo>
                      <a:pt x="12869" y="17049"/>
                    </a:lnTo>
                    <a:lnTo>
                      <a:pt x="18312" y="21600"/>
                    </a:lnTo>
                    <a:lnTo>
                      <a:pt x="21600" y="16030"/>
                    </a:lnTo>
                    <a:lnTo>
                      <a:pt x="16214" y="11547"/>
                    </a:lnTo>
                    <a:lnTo>
                      <a:pt x="8617" y="4823"/>
                    </a:lnTo>
                    <a:lnTo>
                      <a:pt x="345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68" name="Figura"/>
              <p:cNvSpPr/>
              <p:nvPr/>
            </p:nvSpPr>
            <p:spPr>
              <a:xfrm>
                <a:off x="283588" y="783081"/>
                <a:ext cx="50166" cy="37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008" y="0"/>
                    </a:moveTo>
                    <a:lnTo>
                      <a:pt x="0" y="6214"/>
                    </a:lnTo>
                    <a:lnTo>
                      <a:pt x="4648" y="10356"/>
                    </a:lnTo>
                    <a:lnTo>
                      <a:pt x="18811" y="21600"/>
                    </a:lnTo>
                    <a:lnTo>
                      <a:pt x="21600" y="15239"/>
                    </a:lnTo>
                    <a:lnTo>
                      <a:pt x="7656" y="4143"/>
                    </a:lnTo>
                    <a:lnTo>
                      <a:pt x="300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69" name="Figura"/>
              <p:cNvSpPr/>
              <p:nvPr/>
            </p:nvSpPr>
            <p:spPr>
              <a:xfrm>
                <a:off x="360804" y="827657"/>
                <a:ext cx="51055" cy="34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79" y="0"/>
                    </a:moveTo>
                    <a:lnTo>
                      <a:pt x="0" y="6988"/>
                    </a:lnTo>
                    <a:lnTo>
                      <a:pt x="5857" y="11674"/>
                    </a:lnTo>
                    <a:lnTo>
                      <a:pt x="19182" y="21600"/>
                    </a:lnTo>
                    <a:lnTo>
                      <a:pt x="21600" y="14533"/>
                    </a:lnTo>
                    <a:lnTo>
                      <a:pt x="8436" y="4685"/>
                    </a:lnTo>
                    <a:lnTo>
                      <a:pt x="257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70" name="Figura"/>
              <p:cNvSpPr/>
              <p:nvPr/>
            </p:nvSpPr>
            <p:spPr>
              <a:xfrm>
                <a:off x="440560" y="867408"/>
                <a:ext cx="51436" cy="32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293" y="0"/>
                    </a:moveTo>
                    <a:lnTo>
                      <a:pt x="0" y="7619"/>
                    </a:lnTo>
                    <a:lnTo>
                      <a:pt x="8640" y="13982"/>
                    </a:lnTo>
                    <a:lnTo>
                      <a:pt x="19413" y="21600"/>
                    </a:lnTo>
                    <a:lnTo>
                      <a:pt x="21600" y="13982"/>
                    </a:lnTo>
                    <a:lnTo>
                      <a:pt x="10933" y="6446"/>
                    </a:lnTo>
                    <a:lnTo>
                      <a:pt x="2293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71" name="Figura"/>
              <p:cNvSpPr/>
              <p:nvPr/>
            </p:nvSpPr>
            <p:spPr>
              <a:xfrm>
                <a:off x="521713" y="903985"/>
                <a:ext cx="51817" cy="313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18" y="0"/>
                    </a:moveTo>
                    <a:lnTo>
                      <a:pt x="0" y="8045"/>
                    </a:lnTo>
                    <a:lnTo>
                      <a:pt x="12653" y="16965"/>
                    </a:lnTo>
                    <a:lnTo>
                      <a:pt x="19588" y="21600"/>
                    </a:lnTo>
                    <a:lnTo>
                      <a:pt x="21600" y="13554"/>
                    </a:lnTo>
                    <a:lnTo>
                      <a:pt x="14771" y="8919"/>
                    </a:lnTo>
                    <a:lnTo>
                      <a:pt x="211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72" name="Figura"/>
              <p:cNvSpPr/>
              <p:nvPr/>
            </p:nvSpPr>
            <p:spPr>
              <a:xfrm>
                <a:off x="604009" y="938148"/>
                <a:ext cx="51817" cy="306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59" y="0"/>
                    </a:moveTo>
                    <a:lnTo>
                      <a:pt x="0" y="8335"/>
                    </a:lnTo>
                    <a:lnTo>
                      <a:pt x="17576" y="20256"/>
                    </a:lnTo>
                    <a:lnTo>
                      <a:pt x="19641" y="21600"/>
                    </a:lnTo>
                    <a:lnTo>
                      <a:pt x="21600" y="13264"/>
                    </a:lnTo>
                    <a:lnTo>
                      <a:pt x="19535" y="11920"/>
                    </a:lnTo>
                    <a:lnTo>
                      <a:pt x="195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73" name="Triángulo"/>
              <p:cNvSpPr/>
              <p:nvPr/>
            </p:nvSpPr>
            <p:spPr>
              <a:xfrm>
                <a:off x="659127" y="935100"/>
                <a:ext cx="84837" cy="70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081" y="0"/>
                    </a:moveTo>
                    <a:lnTo>
                      <a:pt x="0" y="21600"/>
                    </a:lnTo>
                    <a:lnTo>
                      <a:pt x="21600" y="19282"/>
                    </a:lnTo>
                    <a:lnTo>
                      <a:pt x="7081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4475" name="object 56" descr="object 56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296411" y="371893"/>
              <a:ext cx="999757" cy="10698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497" name="object 57"/>
            <p:cNvGrpSpPr/>
            <p:nvPr/>
          </p:nvGrpSpPr>
          <p:grpSpPr>
            <a:xfrm>
              <a:off x="3349879" y="413066"/>
              <a:ext cx="821309" cy="941326"/>
              <a:chOff x="0" y="0"/>
              <a:chExt cx="821308" cy="941324"/>
            </a:xfrm>
          </p:grpSpPr>
          <p:sp>
            <p:nvSpPr>
              <p:cNvPr id="4476" name="Figura"/>
              <p:cNvSpPr/>
              <p:nvPr/>
            </p:nvSpPr>
            <p:spPr>
              <a:xfrm>
                <a:off x="84962" y="905637"/>
                <a:ext cx="50801" cy="35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16" y="0"/>
                    </a:moveTo>
                    <a:lnTo>
                      <a:pt x="0" y="6456"/>
                    </a:lnTo>
                    <a:lnTo>
                      <a:pt x="3456" y="9532"/>
                    </a:lnTo>
                    <a:lnTo>
                      <a:pt x="8640" y="13759"/>
                    </a:lnTo>
                    <a:lnTo>
                      <a:pt x="19062" y="21600"/>
                    </a:lnTo>
                    <a:lnTo>
                      <a:pt x="21600" y="14836"/>
                    </a:lnTo>
                    <a:lnTo>
                      <a:pt x="11178" y="6994"/>
                    </a:lnTo>
                    <a:lnTo>
                      <a:pt x="6156" y="2921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77" name="Figura"/>
              <p:cNvSpPr/>
              <p:nvPr/>
            </p:nvSpPr>
            <p:spPr>
              <a:xfrm>
                <a:off x="22351" y="844168"/>
                <a:ext cx="40387" cy="48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909" y="0"/>
                    </a:moveTo>
                    <a:lnTo>
                      <a:pt x="0" y="2793"/>
                    </a:lnTo>
                    <a:lnTo>
                      <a:pt x="3736" y="8321"/>
                    </a:lnTo>
                    <a:lnTo>
                      <a:pt x="8558" y="14021"/>
                    </a:lnTo>
                    <a:lnTo>
                      <a:pt x="13789" y="19092"/>
                    </a:lnTo>
                    <a:lnTo>
                      <a:pt x="16914" y="21600"/>
                    </a:lnTo>
                    <a:lnTo>
                      <a:pt x="21600" y="17497"/>
                    </a:lnTo>
                    <a:lnTo>
                      <a:pt x="18476" y="14989"/>
                    </a:lnTo>
                    <a:lnTo>
                      <a:pt x="13653" y="10259"/>
                    </a:lnTo>
                    <a:lnTo>
                      <a:pt x="9306" y="5015"/>
                    </a:lnTo>
                    <a:lnTo>
                      <a:pt x="590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78" name="Figura"/>
              <p:cNvSpPr/>
              <p:nvPr/>
            </p:nvSpPr>
            <p:spPr>
              <a:xfrm>
                <a:off x="380" y="761364"/>
                <a:ext cx="20321" cy="51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500" y="0"/>
                    </a:moveTo>
                    <a:lnTo>
                      <a:pt x="0" y="265"/>
                    </a:lnTo>
                    <a:lnTo>
                      <a:pt x="0" y="635"/>
                    </a:lnTo>
                    <a:lnTo>
                      <a:pt x="1081" y="5453"/>
                    </a:lnTo>
                    <a:lnTo>
                      <a:pt x="4185" y="14453"/>
                    </a:lnTo>
                    <a:lnTo>
                      <a:pt x="8370" y="21600"/>
                    </a:lnTo>
                    <a:lnTo>
                      <a:pt x="21600" y="20436"/>
                    </a:lnTo>
                    <a:lnTo>
                      <a:pt x="17415" y="13235"/>
                    </a:lnTo>
                    <a:lnTo>
                      <a:pt x="14446" y="4765"/>
                    </a:lnTo>
                    <a:lnTo>
                      <a:pt x="13588" y="635"/>
                    </a:lnTo>
                    <a:lnTo>
                      <a:pt x="135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79" name="Figura"/>
              <p:cNvSpPr/>
              <p:nvPr/>
            </p:nvSpPr>
            <p:spPr>
              <a:xfrm>
                <a:off x="0" y="672464"/>
                <a:ext cx="14478" cy="51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51" y="0"/>
                    </a:moveTo>
                    <a:lnTo>
                      <a:pt x="2256" y="2673"/>
                    </a:lnTo>
                    <a:lnTo>
                      <a:pt x="1485" y="9731"/>
                    </a:lnTo>
                    <a:lnTo>
                      <a:pt x="551" y="16254"/>
                    </a:lnTo>
                    <a:lnTo>
                      <a:pt x="0" y="21439"/>
                    </a:lnTo>
                    <a:lnTo>
                      <a:pt x="18949" y="21600"/>
                    </a:lnTo>
                    <a:lnTo>
                      <a:pt x="19535" y="16093"/>
                    </a:lnTo>
                    <a:lnTo>
                      <a:pt x="20303" y="9517"/>
                    </a:lnTo>
                    <a:lnTo>
                      <a:pt x="21246" y="2513"/>
                    </a:lnTo>
                    <a:lnTo>
                      <a:pt x="21600" y="268"/>
                    </a:lnTo>
                    <a:lnTo>
                      <a:pt x="2651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80" name="Figura"/>
              <p:cNvSpPr/>
              <p:nvPr/>
            </p:nvSpPr>
            <p:spPr>
              <a:xfrm>
                <a:off x="3555" y="583564"/>
                <a:ext cx="15749" cy="51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181" y="0"/>
                    </a:moveTo>
                    <a:lnTo>
                      <a:pt x="2735" y="7448"/>
                    </a:lnTo>
                    <a:lnTo>
                      <a:pt x="985" y="16174"/>
                    </a:lnTo>
                    <a:lnTo>
                      <a:pt x="0" y="21281"/>
                    </a:lnTo>
                    <a:lnTo>
                      <a:pt x="17419" y="21600"/>
                    </a:lnTo>
                    <a:lnTo>
                      <a:pt x="18522" y="15855"/>
                    </a:lnTo>
                    <a:lnTo>
                      <a:pt x="20091" y="7183"/>
                    </a:lnTo>
                    <a:lnTo>
                      <a:pt x="21600" y="372"/>
                    </a:lnTo>
                    <a:lnTo>
                      <a:pt x="4181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81" name="Figura"/>
              <p:cNvSpPr/>
              <p:nvPr/>
            </p:nvSpPr>
            <p:spPr>
              <a:xfrm>
                <a:off x="9525" y="494791"/>
                <a:ext cx="17400" cy="51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834" y="0"/>
                    </a:moveTo>
                    <a:lnTo>
                      <a:pt x="1151" y="16677"/>
                    </a:lnTo>
                    <a:lnTo>
                      <a:pt x="0" y="21124"/>
                    </a:lnTo>
                    <a:lnTo>
                      <a:pt x="15766" y="21600"/>
                    </a:lnTo>
                    <a:lnTo>
                      <a:pt x="16869" y="16677"/>
                    </a:lnTo>
                    <a:lnTo>
                      <a:pt x="21600" y="530"/>
                    </a:lnTo>
                    <a:lnTo>
                      <a:pt x="5834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82" name="Figura"/>
              <p:cNvSpPr/>
              <p:nvPr/>
            </p:nvSpPr>
            <p:spPr>
              <a:xfrm>
                <a:off x="18669" y="406400"/>
                <a:ext cx="19432" cy="51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22" y="0"/>
                    </a:moveTo>
                    <a:lnTo>
                      <a:pt x="2540" y="13203"/>
                    </a:lnTo>
                    <a:lnTo>
                      <a:pt x="0" y="20966"/>
                    </a:lnTo>
                    <a:lnTo>
                      <a:pt x="13975" y="21600"/>
                    </a:lnTo>
                    <a:lnTo>
                      <a:pt x="16517" y="13837"/>
                    </a:lnTo>
                    <a:lnTo>
                      <a:pt x="21600" y="739"/>
                    </a:lnTo>
                    <a:lnTo>
                      <a:pt x="762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83" name="Figura"/>
              <p:cNvSpPr/>
              <p:nvPr/>
            </p:nvSpPr>
            <p:spPr>
              <a:xfrm>
                <a:off x="31750" y="318515"/>
                <a:ext cx="22352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72" y="0"/>
                    </a:moveTo>
                    <a:lnTo>
                      <a:pt x="4908" y="9175"/>
                    </a:lnTo>
                    <a:lnTo>
                      <a:pt x="0" y="20656"/>
                    </a:lnTo>
                    <a:lnTo>
                      <a:pt x="12151" y="21600"/>
                    </a:lnTo>
                    <a:lnTo>
                      <a:pt x="16936" y="10118"/>
                    </a:lnTo>
                    <a:lnTo>
                      <a:pt x="21600" y="1154"/>
                    </a:lnTo>
                    <a:lnTo>
                      <a:pt x="957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84" name="Figura"/>
              <p:cNvSpPr/>
              <p:nvPr/>
            </p:nvSpPr>
            <p:spPr>
              <a:xfrm>
                <a:off x="50291" y="232028"/>
                <a:ext cx="26417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631" y="0"/>
                    </a:moveTo>
                    <a:lnTo>
                      <a:pt x="7581" y="6449"/>
                    </a:lnTo>
                    <a:lnTo>
                      <a:pt x="2388" y="15728"/>
                    </a:lnTo>
                    <a:lnTo>
                      <a:pt x="0" y="20289"/>
                    </a:lnTo>
                    <a:lnTo>
                      <a:pt x="10073" y="21600"/>
                    </a:lnTo>
                    <a:lnTo>
                      <a:pt x="12358" y="16986"/>
                    </a:lnTo>
                    <a:lnTo>
                      <a:pt x="17550" y="7864"/>
                    </a:lnTo>
                    <a:lnTo>
                      <a:pt x="21600" y="1625"/>
                    </a:lnTo>
                    <a:lnTo>
                      <a:pt x="11631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85" name="Figura"/>
              <p:cNvSpPr/>
              <p:nvPr/>
            </p:nvSpPr>
            <p:spPr>
              <a:xfrm>
                <a:off x="77597" y="148970"/>
                <a:ext cx="32512" cy="51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06" y="0"/>
                    </a:moveTo>
                    <a:lnTo>
                      <a:pt x="8775" y="6667"/>
                    </a:lnTo>
                    <a:lnTo>
                      <a:pt x="2953" y="14827"/>
                    </a:lnTo>
                    <a:lnTo>
                      <a:pt x="0" y="19680"/>
                    </a:lnTo>
                    <a:lnTo>
                      <a:pt x="7846" y="21600"/>
                    </a:lnTo>
                    <a:lnTo>
                      <a:pt x="10800" y="16800"/>
                    </a:lnTo>
                    <a:lnTo>
                      <a:pt x="16453" y="8853"/>
                    </a:lnTo>
                    <a:lnTo>
                      <a:pt x="21600" y="2400"/>
                    </a:lnTo>
                    <a:lnTo>
                      <a:pt x="1400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86" name="Figura"/>
              <p:cNvSpPr/>
              <p:nvPr/>
            </p:nvSpPr>
            <p:spPr>
              <a:xfrm>
                <a:off x="118745" y="76580"/>
                <a:ext cx="43181" cy="462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79" y="0"/>
                    </a:moveTo>
                    <a:lnTo>
                      <a:pt x="12515" y="4094"/>
                    </a:lnTo>
                    <a:lnTo>
                      <a:pt x="6480" y="10325"/>
                    </a:lnTo>
                    <a:lnTo>
                      <a:pt x="826" y="17209"/>
                    </a:lnTo>
                    <a:lnTo>
                      <a:pt x="0" y="18336"/>
                    </a:lnTo>
                    <a:lnTo>
                      <a:pt x="5336" y="21600"/>
                    </a:lnTo>
                    <a:lnTo>
                      <a:pt x="6098" y="20472"/>
                    </a:lnTo>
                    <a:lnTo>
                      <a:pt x="11498" y="13886"/>
                    </a:lnTo>
                    <a:lnTo>
                      <a:pt x="17216" y="8070"/>
                    </a:lnTo>
                    <a:lnTo>
                      <a:pt x="21600" y="4391"/>
                    </a:lnTo>
                    <a:lnTo>
                      <a:pt x="1727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87" name="Figura"/>
              <p:cNvSpPr/>
              <p:nvPr/>
            </p:nvSpPr>
            <p:spPr>
              <a:xfrm>
                <a:off x="185038" y="30225"/>
                <a:ext cx="50801" cy="34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64" y="0"/>
                    </a:moveTo>
                    <a:lnTo>
                      <a:pt x="12582" y="4513"/>
                    </a:lnTo>
                    <a:lnTo>
                      <a:pt x="5994" y="9430"/>
                    </a:lnTo>
                    <a:lnTo>
                      <a:pt x="0" y="14588"/>
                    </a:lnTo>
                    <a:lnTo>
                      <a:pt x="2700" y="21600"/>
                    </a:lnTo>
                    <a:lnTo>
                      <a:pt x="8694" y="16442"/>
                    </a:lnTo>
                    <a:lnTo>
                      <a:pt x="14958" y="11767"/>
                    </a:lnTo>
                    <a:lnTo>
                      <a:pt x="21600" y="7576"/>
                    </a:lnTo>
                    <a:lnTo>
                      <a:pt x="19764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88" name="Figura"/>
              <p:cNvSpPr/>
              <p:nvPr/>
            </p:nvSpPr>
            <p:spPr>
              <a:xfrm>
                <a:off x="268224" y="7492"/>
                <a:ext cx="52325" cy="22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08" y="0"/>
                    </a:moveTo>
                    <a:lnTo>
                      <a:pt x="13683" y="2745"/>
                    </a:lnTo>
                    <a:lnTo>
                      <a:pt x="6029" y="6444"/>
                    </a:lnTo>
                    <a:lnTo>
                      <a:pt x="0" y="10025"/>
                    </a:lnTo>
                    <a:lnTo>
                      <a:pt x="1311" y="21600"/>
                    </a:lnTo>
                    <a:lnTo>
                      <a:pt x="7392" y="18020"/>
                    </a:lnTo>
                    <a:lnTo>
                      <a:pt x="14732" y="14441"/>
                    </a:lnTo>
                    <a:lnTo>
                      <a:pt x="21600" y="11695"/>
                    </a:lnTo>
                    <a:lnTo>
                      <a:pt x="2070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89" name="Figura"/>
              <p:cNvSpPr/>
              <p:nvPr/>
            </p:nvSpPr>
            <p:spPr>
              <a:xfrm>
                <a:off x="356742" y="125"/>
                <a:ext cx="51309" cy="15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8552" y="0"/>
                    </a:lnTo>
                    <a:lnTo>
                      <a:pt x="1230" y="3392"/>
                    </a:lnTo>
                    <a:lnTo>
                      <a:pt x="0" y="3749"/>
                    </a:lnTo>
                    <a:lnTo>
                      <a:pt x="535" y="21600"/>
                    </a:lnTo>
                    <a:lnTo>
                      <a:pt x="1764" y="21064"/>
                    </a:lnTo>
                    <a:lnTo>
                      <a:pt x="18874" y="17851"/>
                    </a:lnTo>
                    <a:lnTo>
                      <a:pt x="21600" y="1785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90" name="Figura"/>
              <p:cNvSpPr/>
              <p:nvPr/>
            </p:nvSpPr>
            <p:spPr>
              <a:xfrm>
                <a:off x="445897" y="0"/>
                <a:ext cx="51435" cy="14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" y="0"/>
                    </a:moveTo>
                    <a:lnTo>
                      <a:pt x="0" y="18436"/>
                    </a:lnTo>
                    <a:lnTo>
                      <a:pt x="17440" y="20670"/>
                    </a:lnTo>
                    <a:lnTo>
                      <a:pt x="21227" y="21600"/>
                    </a:lnTo>
                    <a:lnTo>
                      <a:pt x="21600" y="3166"/>
                    </a:lnTo>
                    <a:lnTo>
                      <a:pt x="17653" y="2235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91" name="Figura"/>
              <p:cNvSpPr/>
              <p:nvPr/>
            </p:nvSpPr>
            <p:spPr>
              <a:xfrm>
                <a:off x="534288" y="4699"/>
                <a:ext cx="51944" cy="176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28" y="0"/>
                    </a:moveTo>
                    <a:lnTo>
                      <a:pt x="0" y="15540"/>
                    </a:lnTo>
                    <a:lnTo>
                      <a:pt x="20966" y="21600"/>
                    </a:lnTo>
                    <a:lnTo>
                      <a:pt x="21600" y="6215"/>
                    </a:lnTo>
                    <a:lnTo>
                      <a:pt x="18959" y="5283"/>
                    </a:lnTo>
                    <a:lnTo>
                      <a:pt x="52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92" name="Figura"/>
              <p:cNvSpPr/>
              <p:nvPr/>
            </p:nvSpPr>
            <p:spPr>
              <a:xfrm>
                <a:off x="622553" y="14224"/>
                <a:ext cx="51945" cy="19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34" y="0"/>
                    </a:moveTo>
                    <a:lnTo>
                      <a:pt x="0" y="14118"/>
                    </a:lnTo>
                    <a:lnTo>
                      <a:pt x="1320" y="14541"/>
                    </a:lnTo>
                    <a:lnTo>
                      <a:pt x="20861" y="21600"/>
                    </a:lnTo>
                    <a:lnTo>
                      <a:pt x="21600" y="7623"/>
                    </a:lnTo>
                    <a:lnTo>
                      <a:pt x="1954" y="422"/>
                    </a:lnTo>
                    <a:lnTo>
                      <a:pt x="634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93" name="Figura"/>
              <p:cNvSpPr/>
              <p:nvPr/>
            </p:nvSpPr>
            <p:spPr>
              <a:xfrm>
                <a:off x="740028" y="44497"/>
                <a:ext cx="81281" cy="31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25" y="0"/>
                    </a:moveTo>
                    <a:lnTo>
                      <a:pt x="0" y="21600"/>
                    </a:lnTo>
                    <a:lnTo>
                      <a:pt x="21600" y="3892"/>
                    </a:lnTo>
                    <a:lnTo>
                      <a:pt x="20230" y="1363"/>
                    </a:lnTo>
                    <a:lnTo>
                      <a:pt x="4658" y="1363"/>
                    </a:lnTo>
                    <a:lnTo>
                      <a:pt x="13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94" name="Figura"/>
              <p:cNvSpPr/>
              <p:nvPr/>
            </p:nvSpPr>
            <p:spPr>
              <a:xfrm>
                <a:off x="745014" y="32048"/>
                <a:ext cx="14573" cy="14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25" y="0"/>
                    </a:moveTo>
                    <a:lnTo>
                      <a:pt x="0" y="18631"/>
                    </a:lnTo>
                    <a:lnTo>
                      <a:pt x="18588" y="21600"/>
                    </a:lnTo>
                    <a:lnTo>
                      <a:pt x="21600" y="2975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95" name="Figura"/>
              <p:cNvSpPr/>
              <p:nvPr/>
            </p:nvSpPr>
            <p:spPr>
              <a:xfrm>
                <a:off x="746987" y="635"/>
                <a:ext cx="69166" cy="45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5" y="0"/>
                    </a:moveTo>
                    <a:lnTo>
                      <a:pt x="0" y="14800"/>
                    </a:lnTo>
                    <a:lnTo>
                      <a:pt x="3935" y="15737"/>
                    </a:lnTo>
                    <a:lnTo>
                      <a:pt x="3300" y="21600"/>
                    </a:lnTo>
                    <a:lnTo>
                      <a:pt x="21600" y="21600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96" name="Figura"/>
              <p:cNvSpPr/>
              <p:nvPr/>
            </p:nvSpPr>
            <p:spPr>
              <a:xfrm>
                <a:off x="710437" y="26669"/>
                <a:ext cx="36551" cy="178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1" y="0"/>
                    </a:moveTo>
                    <a:lnTo>
                      <a:pt x="0" y="15233"/>
                    </a:lnTo>
                    <a:lnTo>
                      <a:pt x="6981" y="17233"/>
                    </a:lnTo>
                    <a:lnTo>
                      <a:pt x="20434" y="21600"/>
                    </a:lnTo>
                    <a:lnTo>
                      <a:pt x="21600" y="6517"/>
                    </a:lnTo>
                    <a:lnTo>
                      <a:pt x="1051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4498" name="object 58" descr="object 58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973323" y="181406"/>
              <a:ext cx="1322832" cy="4968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518" name="object 59"/>
            <p:cNvGrpSpPr/>
            <p:nvPr/>
          </p:nvGrpSpPr>
          <p:grpSpPr>
            <a:xfrm>
              <a:off x="3026791" y="196531"/>
              <a:ext cx="1144399" cy="395605"/>
              <a:chOff x="0" y="0"/>
              <a:chExt cx="1144397" cy="395603"/>
            </a:xfrm>
          </p:grpSpPr>
          <p:sp>
            <p:nvSpPr>
              <p:cNvPr id="4499" name="Figura"/>
              <p:cNvSpPr/>
              <p:nvPr/>
            </p:nvSpPr>
            <p:spPr>
              <a:xfrm>
                <a:off x="0" y="343661"/>
                <a:ext cx="30226" cy="51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069" y="0"/>
                    </a:moveTo>
                    <a:lnTo>
                      <a:pt x="0" y="19699"/>
                    </a:lnTo>
                    <a:lnTo>
                      <a:pt x="8531" y="21600"/>
                    </a:lnTo>
                    <a:lnTo>
                      <a:pt x="21600" y="1901"/>
                    </a:lnTo>
                    <a:lnTo>
                      <a:pt x="1306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00" name="Figura"/>
              <p:cNvSpPr/>
              <p:nvPr/>
            </p:nvSpPr>
            <p:spPr>
              <a:xfrm>
                <a:off x="32512" y="261364"/>
                <a:ext cx="32132" cy="51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16" y="0"/>
                    </a:moveTo>
                    <a:lnTo>
                      <a:pt x="9733" y="5480"/>
                    </a:lnTo>
                    <a:lnTo>
                      <a:pt x="1366" y="17504"/>
                    </a:lnTo>
                    <a:lnTo>
                      <a:pt x="0" y="19578"/>
                    </a:lnTo>
                    <a:lnTo>
                      <a:pt x="7940" y="21600"/>
                    </a:lnTo>
                    <a:lnTo>
                      <a:pt x="9305" y="19526"/>
                    </a:lnTo>
                    <a:lnTo>
                      <a:pt x="17587" y="7608"/>
                    </a:lnTo>
                    <a:lnTo>
                      <a:pt x="21600" y="2288"/>
                    </a:lnTo>
                    <a:lnTo>
                      <a:pt x="1391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01" name="Figura"/>
              <p:cNvSpPr/>
              <p:nvPr/>
            </p:nvSpPr>
            <p:spPr>
              <a:xfrm>
                <a:off x="70230" y="182751"/>
                <a:ext cx="36705" cy="50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322" y="0"/>
                    </a:moveTo>
                    <a:lnTo>
                      <a:pt x="11510" y="4211"/>
                    </a:lnTo>
                    <a:lnTo>
                      <a:pt x="2467" y="15640"/>
                    </a:lnTo>
                    <a:lnTo>
                      <a:pt x="0" y="19085"/>
                    </a:lnTo>
                    <a:lnTo>
                      <a:pt x="6652" y="21600"/>
                    </a:lnTo>
                    <a:lnTo>
                      <a:pt x="9119" y="18155"/>
                    </a:lnTo>
                    <a:lnTo>
                      <a:pt x="18013" y="7000"/>
                    </a:lnTo>
                    <a:lnTo>
                      <a:pt x="21600" y="3008"/>
                    </a:lnTo>
                    <a:lnTo>
                      <a:pt x="1532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02" name="Figura"/>
              <p:cNvSpPr/>
              <p:nvPr/>
            </p:nvSpPr>
            <p:spPr>
              <a:xfrm>
                <a:off x="118491" y="112521"/>
                <a:ext cx="43054" cy="464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03" y="0"/>
                    </a:moveTo>
                    <a:lnTo>
                      <a:pt x="13317" y="3482"/>
                    </a:lnTo>
                    <a:lnTo>
                      <a:pt x="3250" y="14105"/>
                    </a:lnTo>
                    <a:lnTo>
                      <a:pt x="0" y="18000"/>
                    </a:lnTo>
                    <a:lnTo>
                      <a:pt x="5097" y="21600"/>
                    </a:lnTo>
                    <a:lnTo>
                      <a:pt x="8283" y="17646"/>
                    </a:lnTo>
                    <a:lnTo>
                      <a:pt x="18096" y="7377"/>
                    </a:lnTo>
                    <a:lnTo>
                      <a:pt x="21600" y="4249"/>
                    </a:lnTo>
                    <a:lnTo>
                      <a:pt x="17203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03" name="Figura"/>
              <p:cNvSpPr/>
              <p:nvPr/>
            </p:nvSpPr>
            <p:spPr>
              <a:xfrm>
                <a:off x="181737" y="57529"/>
                <a:ext cx="48896" cy="39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795" y="0"/>
                    </a:moveTo>
                    <a:lnTo>
                      <a:pt x="15990" y="2027"/>
                    </a:lnTo>
                    <a:lnTo>
                      <a:pt x="9986" y="6781"/>
                    </a:lnTo>
                    <a:lnTo>
                      <a:pt x="4264" y="11884"/>
                    </a:lnTo>
                    <a:lnTo>
                      <a:pt x="0" y="16147"/>
                    </a:lnTo>
                    <a:lnTo>
                      <a:pt x="3478" y="21600"/>
                    </a:lnTo>
                    <a:lnTo>
                      <a:pt x="7742" y="17335"/>
                    </a:lnTo>
                    <a:lnTo>
                      <a:pt x="13241" y="12512"/>
                    </a:lnTo>
                    <a:lnTo>
                      <a:pt x="19019" y="7969"/>
                    </a:lnTo>
                    <a:lnTo>
                      <a:pt x="21600" y="6081"/>
                    </a:lnTo>
                    <a:lnTo>
                      <a:pt x="1879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04" name="Figura"/>
              <p:cNvSpPr/>
              <p:nvPr/>
            </p:nvSpPr>
            <p:spPr>
              <a:xfrm>
                <a:off x="258952" y="22732"/>
                <a:ext cx="52072" cy="290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25" y="0"/>
                    </a:moveTo>
                    <a:lnTo>
                      <a:pt x="15278" y="2640"/>
                    </a:lnTo>
                    <a:lnTo>
                      <a:pt x="8219" y="6979"/>
                    </a:lnTo>
                    <a:lnTo>
                      <a:pt x="1528" y="11696"/>
                    </a:lnTo>
                    <a:lnTo>
                      <a:pt x="0" y="13017"/>
                    </a:lnTo>
                    <a:lnTo>
                      <a:pt x="2108" y="21600"/>
                    </a:lnTo>
                    <a:lnTo>
                      <a:pt x="3688" y="20374"/>
                    </a:lnTo>
                    <a:lnTo>
                      <a:pt x="10168" y="15752"/>
                    </a:lnTo>
                    <a:lnTo>
                      <a:pt x="16964" y="11507"/>
                    </a:lnTo>
                    <a:lnTo>
                      <a:pt x="21600" y="9055"/>
                    </a:lnTo>
                    <a:lnTo>
                      <a:pt x="201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05" name="Figura"/>
              <p:cNvSpPr/>
              <p:nvPr/>
            </p:nvSpPr>
            <p:spPr>
              <a:xfrm>
                <a:off x="344932" y="5714"/>
                <a:ext cx="52197" cy="20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022" y="0"/>
                    </a:moveTo>
                    <a:lnTo>
                      <a:pt x="19183" y="541"/>
                    </a:lnTo>
                    <a:lnTo>
                      <a:pt x="10721" y="3510"/>
                    </a:lnTo>
                    <a:lnTo>
                      <a:pt x="2522" y="7156"/>
                    </a:lnTo>
                    <a:lnTo>
                      <a:pt x="0" y="8370"/>
                    </a:lnTo>
                    <a:lnTo>
                      <a:pt x="1104" y="21600"/>
                    </a:lnTo>
                    <a:lnTo>
                      <a:pt x="3574" y="20249"/>
                    </a:lnTo>
                    <a:lnTo>
                      <a:pt x="11615" y="16874"/>
                    </a:lnTo>
                    <a:lnTo>
                      <a:pt x="19919" y="13905"/>
                    </a:lnTo>
                    <a:lnTo>
                      <a:pt x="21600" y="13499"/>
                    </a:lnTo>
                    <a:lnTo>
                      <a:pt x="2102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06" name="Figura"/>
              <p:cNvSpPr/>
              <p:nvPr/>
            </p:nvSpPr>
            <p:spPr>
              <a:xfrm>
                <a:off x="433832" y="126"/>
                <a:ext cx="51309" cy="147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9301" y="0"/>
                    </a:lnTo>
                    <a:lnTo>
                      <a:pt x="9624" y="1117"/>
                    </a:lnTo>
                    <a:lnTo>
                      <a:pt x="214" y="2981"/>
                    </a:lnTo>
                    <a:lnTo>
                      <a:pt x="0" y="2981"/>
                    </a:lnTo>
                    <a:lnTo>
                      <a:pt x="428" y="21600"/>
                    </a:lnTo>
                    <a:lnTo>
                      <a:pt x="588" y="21600"/>
                    </a:lnTo>
                    <a:lnTo>
                      <a:pt x="9944" y="19737"/>
                    </a:lnTo>
                    <a:lnTo>
                      <a:pt x="19515" y="18619"/>
                    </a:lnTo>
                    <a:lnTo>
                      <a:pt x="21600" y="1861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07" name="Triángulo"/>
              <p:cNvSpPr/>
              <p:nvPr/>
            </p:nvSpPr>
            <p:spPr>
              <a:xfrm>
                <a:off x="527303" y="7174"/>
                <a:ext cx="4653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57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08" name="Figura"/>
              <p:cNvSpPr/>
              <p:nvPr/>
            </p:nvSpPr>
            <p:spPr>
              <a:xfrm>
                <a:off x="523240" y="0"/>
                <a:ext cx="50928" cy="12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3" y="0"/>
                    </a:moveTo>
                    <a:lnTo>
                      <a:pt x="0" y="212"/>
                    </a:lnTo>
                    <a:lnTo>
                      <a:pt x="0" y="21600"/>
                    </a:lnTo>
                    <a:lnTo>
                      <a:pt x="1723" y="21388"/>
                    </a:lnTo>
                    <a:lnTo>
                      <a:pt x="21459" y="21388"/>
                    </a:lnTo>
                    <a:lnTo>
                      <a:pt x="21600" y="2779"/>
                    </a:lnTo>
                    <a:lnTo>
                      <a:pt x="1723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09" name="Figura"/>
              <p:cNvSpPr/>
              <p:nvPr/>
            </p:nvSpPr>
            <p:spPr>
              <a:xfrm>
                <a:off x="611632" y="3810"/>
                <a:ext cx="51563" cy="16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19" y="0"/>
                    </a:moveTo>
                    <a:lnTo>
                      <a:pt x="0" y="16489"/>
                    </a:lnTo>
                    <a:lnTo>
                      <a:pt x="6703" y="17806"/>
                    </a:lnTo>
                    <a:lnTo>
                      <a:pt x="21174" y="21600"/>
                    </a:lnTo>
                    <a:lnTo>
                      <a:pt x="21600" y="5111"/>
                    </a:lnTo>
                    <a:lnTo>
                      <a:pt x="7023" y="1318"/>
                    </a:lnTo>
                    <a:lnTo>
                      <a:pt x="31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10" name="Figura"/>
              <p:cNvSpPr/>
              <p:nvPr/>
            </p:nvSpPr>
            <p:spPr>
              <a:xfrm>
                <a:off x="699897" y="11429"/>
                <a:ext cx="51944" cy="18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81" y="0"/>
                    </a:moveTo>
                    <a:lnTo>
                      <a:pt x="0" y="14850"/>
                    </a:lnTo>
                    <a:lnTo>
                      <a:pt x="14576" y="19350"/>
                    </a:lnTo>
                    <a:lnTo>
                      <a:pt x="20966" y="21600"/>
                    </a:lnTo>
                    <a:lnTo>
                      <a:pt x="21600" y="6600"/>
                    </a:lnTo>
                    <a:lnTo>
                      <a:pt x="15157" y="4350"/>
                    </a:lnTo>
                    <a:lnTo>
                      <a:pt x="581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11" name="Figura"/>
              <p:cNvSpPr/>
              <p:nvPr/>
            </p:nvSpPr>
            <p:spPr>
              <a:xfrm>
                <a:off x="788162" y="21715"/>
                <a:ext cx="51943" cy="19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34" y="0"/>
                    </a:moveTo>
                    <a:lnTo>
                      <a:pt x="0" y="14068"/>
                    </a:lnTo>
                    <a:lnTo>
                      <a:pt x="20913" y="21600"/>
                    </a:lnTo>
                    <a:lnTo>
                      <a:pt x="21600" y="7532"/>
                    </a:lnTo>
                    <a:lnTo>
                      <a:pt x="1742" y="285"/>
                    </a:lnTo>
                    <a:lnTo>
                      <a:pt x="634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12" name="Figura"/>
              <p:cNvSpPr/>
              <p:nvPr/>
            </p:nvSpPr>
            <p:spPr>
              <a:xfrm>
                <a:off x="876046" y="33908"/>
                <a:ext cx="52071" cy="20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90" y="0"/>
                    </a:moveTo>
                    <a:lnTo>
                      <a:pt x="0" y="13450"/>
                    </a:lnTo>
                    <a:lnTo>
                      <a:pt x="20810" y="21600"/>
                    </a:lnTo>
                    <a:lnTo>
                      <a:pt x="21600" y="8150"/>
                    </a:lnTo>
                    <a:lnTo>
                      <a:pt x="79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13" name="Figura"/>
              <p:cNvSpPr/>
              <p:nvPr/>
            </p:nvSpPr>
            <p:spPr>
              <a:xfrm>
                <a:off x="963929" y="47370"/>
                <a:ext cx="52072" cy="20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91" y="0"/>
                    </a:moveTo>
                    <a:lnTo>
                      <a:pt x="0" y="13119"/>
                    </a:lnTo>
                    <a:lnTo>
                      <a:pt x="211" y="13252"/>
                    </a:lnTo>
                    <a:lnTo>
                      <a:pt x="20757" y="21600"/>
                    </a:lnTo>
                    <a:lnTo>
                      <a:pt x="21600" y="8481"/>
                    </a:lnTo>
                    <a:lnTo>
                      <a:pt x="1001" y="133"/>
                    </a:lnTo>
                    <a:lnTo>
                      <a:pt x="791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14" name="Figura"/>
              <p:cNvSpPr/>
              <p:nvPr/>
            </p:nvSpPr>
            <p:spPr>
              <a:xfrm>
                <a:off x="1062990" y="77120"/>
                <a:ext cx="81408" cy="31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0" y="0"/>
                    </a:moveTo>
                    <a:lnTo>
                      <a:pt x="0" y="21600"/>
                    </a:lnTo>
                    <a:lnTo>
                      <a:pt x="21600" y="4354"/>
                    </a:lnTo>
                    <a:lnTo>
                      <a:pt x="20074" y="1466"/>
                    </a:lnTo>
                    <a:lnTo>
                      <a:pt x="4718" y="1466"/>
                    </a:lnTo>
                    <a:lnTo>
                      <a:pt x="139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15" name="Figura"/>
              <p:cNvSpPr/>
              <p:nvPr/>
            </p:nvSpPr>
            <p:spPr>
              <a:xfrm>
                <a:off x="1068230" y="64559"/>
                <a:ext cx="14573" cy="146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113" y="0"/>
                    </a:moveTo>
                    <a:lnTo>
                      <a:pt x="0" y="18472"/>
                    </a:lnTo>
                    <a:lnTo>
                      <a:pt x="18588" y="21600"/>
                    </a:lnTo>
                    <a:lnTo>
                      <a:pt x="21600" y="3110"/>
                    </a:lnTo>
                    <a:lnTo>
                      <a:pt x="3113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16" name="Figura"/>
              <p:cNvSpPr/>
              <p:nvPr/>
            </p:nvSpPr>
            <p:spPr>
              <a:xfrm>
                <a:off x="1070330" y="33273"/>
                <a:ext cx="68317" cy="45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55" y="0"/>
                    </a:moveTo>
                    <a:lnTo>
                      <a:pt x="0" y="14699"/>
                    </a:lnTo>
                    <a:lnTo>
                      <a:pt x="3943" y="15693"/>
                    </a:lnTo>
                    <a:lnTo>
                      <a:pt x="3301" y="21600"/>
                    </a:lnTo>
                    <a:lnTo>
                      <a:pt x="21600" y="21600"/>
                    </a:lnTo>
                    <a:lnTo>
                      <a:pt x="165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17" name="Figura"/>
              <p:cNvSpPr/>
              <p:nvPr/>
            </p:nvSpPr>
            <p:spPr>
              <a:xfrm>
                <a:off x="1051560" y="61721"/>
                <a:ext cx="18771" cy="15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338" y="0"/>
                    </a:moveTo>
                    <a:lnTo>
                      <a:pt x="0" y="17636"/>
                    </a:lnTo>
                    <a:lnTo>
                      <a:pt x="19183" y="21600"/>
                    </a:lnTo>
                    <a:lnTo>
                      <a:pt x="21600" y="3981"/>
                    </a:lnTo>
                    <a:lnTo>
                      <a:pt x="233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4519" name="object 60" descr="object 60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991356" y="356679"/>
              <a:ext cx="643141" cy="3543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560" name="object 61"/>
            <p:cNvGrpSpPr/>
            <p:nvPr/>
          </p:nvGrpSpPr>
          <p:grpSpPr>
            <a:xfrm>
              <a:off x="4044568" y="448118"/>
              <a:ext cx="541021" cy="3365716"/>
              <a:chOff x="0" y="0"/>
              <a:chExt cx="541020" cy="3365714"/>
            </a:xfrm>
          </p:grpSpPr>
          <p:sp>
            <p:nvSpPr>
              <p:cNvPr id="4520" name="Figura"/>
              <p:cNvSpPr/>
              <p:nvPr/>
            </p:nvSpPr>
            <p:spPr>
              <a:xfrm>
                <a:off x="511048" y="3313721"/>
                <a:ext cx="29973" cy="51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603" y="0"/>
                    </a:moveTo>
                    <a:lnTo>
                      <a:pt x="0" y="1873"/>
                    </a:lnTo>
                    <a:lnTo>
                      <a:pt x="12997" y="21600"/>
                    </a:lnTo>
                    <a:lnTo>
                      <a:pt x="21600" y="19727"/>
                    </a:lnTo>
                    <a:lnTo>
                      <a:pt x="8603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21" name="Figura"/>
              <p:cNvSpPr/>
              <p:nvPr/>
            </p:nvSpPr>
            <p:spPr>
              <a:xfrm>
                <a:off x="479551" y="3230599"/>
                <a:ext cx="29847" cy="52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549" y="0"/>
                    </a:moveTo>
                    <a:lnTo>
                      <a:pt x="0" y="1873"/>
                    </a:lnTo>
                    <a:lnTo>
                      <a:pt x="13052" y="21600"/>
                    </a:lnTo>
                    <a:lnTo>
                      <a:pt x="21600" y="19727"/>
                    </a:lnTo>
                    <a:lnTo>
                      <a:pt x="854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22" name="Figura"/>
              <p:cNvSpPr/>
              <p:nvPr/>
            </p:nvSpPr>
            <p:spPr>
              <a:xfrm>
                <a:off x="447929" y="3147490"/>
                <a:ext cx="29972" cy="52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604" y="0"/>
                    </a:moveTo>
                    <a:lnTo>
                      <a:pt x="0" y="1873"/>
                    </a:lnTo>
                    <a:lnTo>
                      <a:pt x="12997" y="21600"/>
                    </a:lnTo>
                    <a:lnTo>
                      <a:pt x="21600" y="19727"/>
                    </a:lnTo>
                    <a:lnTo>
                      <a:pt x="86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23" name="Figura"/>
              <p:cNvSpPr/>
              <p:nvPr/>
            </p:nvSpPr>
            <p:spPr>
              <a:xfrm>
                <a:off x="416941" y="3064204"/>
                <a:ext cx="29592" cy="520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14" y="0"/>
                    </a:moveTo>
                    <a:lnTo>
                      <a:pt x="0" y="1839"/>
                    </a:lnTo>
                    <a:lnTo>
                      <a:pt x="12979" y="21600"/>
                    </a:lnTo>
                    <a:lnTo>
                      <a:pt x="21600" y="19766"/>
                    </a:lnTo>
                    <a:lnTo>
                      <a:pt x="871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24" name="Figura"/>
              <p:cNvSpPr/>
              <p:nvPr/>
            </p:nvSpPr>
            <p:spPr>
              <a:xfrm>
                <a:off x="385952" y="2980815"/>
                <a:ext cx="29720" cy="520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677" y="0"/>
                    </a:moveTo>
                    <a:lnTo>
                      <a:pt x="0" y="1844"/>
                    </a:lnTo>
                    <a:lnTo>
                      <a:pt x="12923" y="21600"/>
                    </a:lnTo>
                    <a:lnTo>
                      <a:pt x="21600" y="19756"/>
                    </a:lnTo>
                    <a:lnTo>
                      <a:pt x="8677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25" name="Figura"/>
              <p:cNvSpPr/>
              <p:nvPr/>
            </p:nvSpPr>
            <p:spPr>
              <a:xfrm>
                <a:off x="355473" y="2897503"/>
                <a:ext cx="29211" cy="520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828" y="0"/>
                    </a:moveTo>
                    <a:lnTo>
                      <a:pt x="0" y="1739"/>
                    </a:lnTo>
                    <a:lnTo>
                      <a:pt x="7983" y="14435"/>
                    </a:lnTo>
                    <a:lnTo>
                      <a:pt x="12772" y="21600"/>
                    </a:lnTo>
                    <a:lnTo>
                      <a:pt x="21600" y="19756"/>
                    </a:lnTo>
                    <a:lnTo>
                      <a:pt x="16810" y="12591"/>
                    </a:lnTo>
                    <a:lnTo>
                      <a:pt x="8828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26" name="Figura"/>
              <p:cNvSpPr/>
              <p:nvPr/>
            </p:nvSpPr>
            <p:spPr>
              <a:xfrm>
                <a:off x="325627" y="2813684"/>
                <a:ext cx="28958" cy="52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906" y="0"/>
                    </a:moveTo>
                    <a:lnTo>
                      <a:pt x="0" y="1787"/>
                    </a:lnTo>
                    <a:lnTo>
                      <a:pt x="12695" y="21600"/>
                    </a:lnTo>
                    <a:lnTo>
                      <a:pt x="21600" y="19813"/>
                    </a:lnTo>
                    <a:lnTo>
                      <a:pt x="890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27" name="Figura"/>
              <p:cNvSpPr/>
              <p:nvPr/>
            </p:nvSpPr>
            <p:spPr>
              <a:xfrm>
                <a:off x="295910" y="2729990"/>
                <a:ext cx="28957" cy="520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905" y="0"/>
                    </a:moveTo>
                    <a:lnTo>
                      <a:pt x="0" y="1739"/>
                    </a:lnTo>
                    <a:lnTo>
                      <a:pt x="12694" y="21600"/>
                    </a:lnTo>
                    <a:lnTo>
                      <a:pt x="21600" y="19861"/>
                    </a:lnTo>
                    <a:lnTo>
                      <a:pt x="890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28" name="Figura"/>
              <p:cNvSpPr/>
              <p:nvPr/>
            </p:nvSpPr>
            <p:spPr>
              <a:xfrm>
                <a:off x="267081" y="2645917"/>
                <a:ext cx="28321" cy="52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202" y="0"/>
                    </a:moveTo>
                    <a:lnTo>
                      <a:pt x="0" y="1682"/>
                    </a:lnTo>
                    <a:lnTo>
                      <a:pt x="12399" y="21600"/>
                    </a:lnTo>
                    <a:lnTo>
                      <a:pt x="21600" y="19918"/>
                    </a:lnTo>
                    <a:lnTo>
                      <a:pt x="9202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29" name="Figura"/>
              <p:cNvSpPr/>
              <p:nvPr/>
            </p:nvSpPr>
            <p:spPr>
              <a:xfrm>
                <a:off x="239014" y="2561589"/>
                <a:ext cx="27813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69" y="0"/>
                    </a:moveTo>
                    <a:lnTo>
                      <a:pt x="0" y="1625"/>
                    </a:lnTo>
                    <a:lnTo>
                      <a:pt x="10751" y="19241"/>
                    </a:lnTo>
                    <a:lnTo>
                      <a:pt x="12329" y="21600"/>
                    </a:lnTo>
                    <a:lnTo>
                      <a:pt x="21600" y="19922"/>
                    </a:lnTo>
                    <a:lnTo>
                      <a:pt x="20121" y="17563"/>
                    </a:lnTo>
                    <a:lnTo>
                      <a:pt x="946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30" name="Figura"/>
              <p:cNvSpPr/>
              <p:nvPr/>
            </p:nvSpPr>
            <p:spPr>
              <a:xfrm>
                <a:off x="211963" y="2477007"/>
                <a:ext cx="27433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99" y="0"/>
                    </a:moveTo>
                    <a:lnTo>
                      <a:pt x="0" y="1573"/>
                    </a:lnTo>
                    <a:lnTo>
                      <a:pt x="4700" y="9647"/>
                    </a:lnTo>
                    <a:lnTo>
                      <a:pt x="12100" y="21600"/>
                    </a:lnTo>
                    <a:lnTo>
                      <a:pt x="21600" y="19975"/>
                    </a:lnTo>
                    <a:lnTo>
                      <a:pt x="14200" y="8021"/>
                    </a:lnTo>
                    <a:lnTo>
                      <a:pt x="949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31" name="Figura"/>
              <p:cNvSpPr/>
              <p:nvPr/>
            </p:nvSpPr>
            <p:spPr>
              <a:xfrm>
                <a:off x="185800" y="2392044"/>
                <a:ext cx="27052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635" y="0"/>
                    </a:moveTo>
                    <a:lnTo>
                      <a:pt x="0" y="1573"/>
                    </a:lnTo>
                    <a:lnTo>
                      <a:pt x="11866" y="21600"/>
                    </a:lnTo>
                    <a:lnTo>
                      <a:pt x="21600" y="20080"/>
                    </a:lnTo>
                    <a:lnTo>
                      <a:pt x="963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32" name="Figura"/>
              <p:cNvSpPr/>
              <p:nvPr/>
            </p:nvSpPr>
            <p:spPr>
              <a:xfrm>
                <a:off x="160909" y="2306827"/>
                <a:ext cx="26417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68" y="0"/>
                    </a:moveTo>
                    <a:lnTo>
                      <a:pt x="0" y="1468"/>
                    </a:lnTo>
                    <a:lnTo>
                      <a:pt x="11631" y="21600"/>
                    </a:lnTo>
                    <a:lnTo>
                      <a:pt x="21600" y="20132"/>
                    </a:lnTo>
                    <a:lnTo>
                      <a:pt x="9968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33" name="Figura"/>
              <p:cNvSpPr/>
              <p:nvPr/>
            </p:nvSpPr>
            <p:spPr>
              <a:xfrm>
                <a:off x="137287" y="2221229"/>
                <a:ext cx="25528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24" y="0"/>
                    </a:moveTo>
                    <a:lnTo>
                      <a:pt x="0" y="1363"/>
                    </a:lnTo>
                    <a:lnTo>
                      <a:pt x="11176" y="21600"/>
                    </a:lnTo>
                    <a:lnTo>
                      <a:pt x="21600" y="20237"/>
                    </a:lnTo>
                    <a:lnTo>
                      <a:pt x="1042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34" name="Figura"/>
              <p:cNvSpPr/>
              <p:nvPr/>
            </p:nvSpPr>
            <p:spPr>
              <a:xfrm>
                <a:off x="114935" y="2135250"/>
                <a:ext cx="24766" cy="52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5" y="0"/>
                    </a:moveTo>
                    <a:lnTo>
                      <a:pt x="0" y="1255"/>
                    </a:lnTo>
                    <a:lnTo>
                      <a:pt x="8640" y="17782"/>
                    </a:lnTo>
                    <a:lnTo>
                      <a:pt x="10855" y="21600"/>
                    </a:lnTo>
                    <a:lnTo>
                      <a:pt x="21600" y="20240"/>
                    </a:lnTo>
                    <a:lnTo>
                      <a:pt x="19385" y="16422"/>
                    </a:lnTo>
                    <a:lnTo>
                      <a:pt x="1085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35" name="Figura"/>
              <p:cNvSpPr/>
              <p:nvPr/>
            </p:nvSpPr>
            <p:spPr>
              <a:xfrm>
                <a:off x="94107" y="2049017"/>
                <a:ext cx="24131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40" y="0"/>
                    </a:moveTo>
                    <a:lnTo>
                      <a:pt x="0" y="1153"/>
                    </a:lnTo>
                    <a:lnTo>
                      <a:pt x="3978" y="9332"/>
                    </a:lnTo>
                    <a:lnTo>
                      <a:pt x="10573" y="21600"/>
                    </a:lnTo>
                    <a:lnTo>
                      <a:pt x="21600" y="20342"/>
                    </a:lnTo>
                    <a:lnTo>
                      <a:pt x="15006" y="8074"/>
                    </a:lnTo>
                    <a:lnTo>
                      <a:pt x="1114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36" name="Figura"/>
              <p:cNvSpPr/>
              <p:nvPr/>
            </p:nvSpPr>
            <p:spPr>
              <a:xfrm>
                <a:off x="74802" y="1962276"/>
                <a:ext cx="23497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443" y="0"/>
                    </a:moveTo>
                    <a:lnTo>
                      <a:pt x="0" y="1049"/>
                    </a:lnTo>
                    <a:lnTo>
                      <a:pt x="118" y="1153"/>
                    </a:lnTo>
                    <a:lnTo>
                      <a:pt x="10157" y="21600"/>
                    </a:lnTo>
                    <a:lnTo>
                      <a:pt x="21600" y="20447"/>
                    </a:lnTo>
                    <a:lnTo>
                      <a:pt x="11443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37" name="Figura"/>
              <p:cNvSpPr/>
              <p:nvPr/>
            </p:nvSpPr>
            <p:spPr>
              <a:xfrm>
                <a:off x="57785" y="1875154"/>
                <a:ext cx="22226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9" y="0"/>
                    </a:moveTo>
                    <a:lnTo>
                      <a:pt x="0" y="996"/>
                    </a:lnTo>
                    <a:lnTo>
                      <a:pt x="9504" y="21600"/>
                    </a:lnTo>
                    <a:lnTo>
                      <a:pt x="21600" y="20551"/>
                    </a:lnTo>
                    <a:lnTo>
                      <a:pt x="1221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38" name="Figura"/>
              <p:cNvSpPr/>
              <p:nvPr/>
            </p:nvSpPr>
            <p:spPr>
              <a:xfrm>
                <a:off x="42799" y="1787651"/>
                <a:ext cx="20828" cy="52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040" y="0"/>
                    </a:moveTo>
                    <a:lnTo>
                      <a:pt x="0" y="893"/>
                    </a:lnTo>
                    <a:lnTo>
                      <a:pt x="8561" y="21600"/>
                    </a:lnTo>
                    <a:lnTo>
                      <a:pt x="21600" y="20759"/>
                    </a:lnTo>
                    <a:lnTo>
                      <a:pt x="1304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39" name="Figura"/>
              <p:cNvSpPr/>
              <p:nvPr/>
            </p:nvSpPr>
            <p:spPr>
              <a:xfrm>
                <a:off x="29845" y="1699894"/>
                <a:ext cx="19305" cy="52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68" y="0"/>
                    </a:moveTo>
                    <a:lnTo>
                      <a:pt x="0" y="738"/>
                    </a:lnTo>
                    <a:lnTo>
                      <a:pt x="7530" y="21600"/>
                    </a:lnTo>
                    <a:lnTo>
                      <a:pt x="21600" y="20916"/>
                    </a:lnTo>
                    <a:lnTo>
                      <a:pt x="14068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40" name="Figura"/>
              <p:cNvSpPr/>
              <p:nvPr/>
            </p:nvSpPr>
            <p:spPr>
              <a:xfrm>
                <a:off x="19176" y="1611882"/>
                <a:ext cx="18163" cy="519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954" y="0"/>
                    </a:moveTo>
                    <a:lnTo>
                      <a:pt x="0" y="529"/>
                    </a:lnTo>
                    <a:lnTo>
                      <a:pt x="4079" y="14787"/>
                    </a:lnTo>
                    <a:lnTo>
                      <a:pt x="6647" y="21600"/>
                    </a:lnTo>
                    <a:lnTo>
                      <a:pt x="21600" y="20913"/>
                    </a:lnTo>
                    <a:lnTo>
                      <a:pt x="19032" y="14101"/>
                    </a:lnTo>
                    <a:lnTo>
                      <a:pt x="1495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41" name="Figura"/>
              <p:cNvSpPr/>
              <p:nvPr/>
            </p:nvSpPr>
            <p:spPr>
              <a:xfrm>
                <a:off x="10795" y="1523618"/>
                <a:ext cx="17146" cy="51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000" y="0"/>
                    </a:moveTo>
                    <a:lnTo>
                      <a:pt x="0" y="371"/>
                    </a:lnTo>
                    <a:lnTo>
                      <a:pt x="1440" y="7854"/>
                    </a:lnTo>
                    <a:lnTo>
                      <a:pt x="5760" y="21600"/>
                    </a:lnTo>
                    <a:lnTo>
                      <a:pt x="21600" y="21069"/>
                    </a:lnTo>
                    <a:lnTo>
                      <a:pt x="17440" y="7271"/>
                    </a:lnTo>
                    <a:lnTo>
                      <a:pt x="160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42" name="Figura"/>
              <p:cNvSpPr/>
              <p:nvPr/>
            </p:nvSpPr>
            <p:spPr>
              <a:xfrm>
                <a:off x="4825" y="1435099"/>
                <a:ext cx="16131" cy="51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007" y="0"/>
                    </a:moveTo>
                    <a:lnTo>
                      <a:pt x="0" y="214"/>
                    </a:lnTo>
                    <a:lnTo>
                      <a:pt x="4593" y="21600"/>
                    </a:lnTo>
                    <a:lnTo>
                      <a:pt x="21600" y="21279"/>
                    </a:lnTo>
                    <a:lnTo>
                      <a:pt x="17177" y="695"/>
                    </a:lnTo>
                    <a:lnTo>
                      <a:pt x="17007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43" name="Figura"/>
              <p:cNvSpPr/>
              <p:nvPr/>
            </p:nvSpPr>
            <p:spPr>
              <a:xfrm>
                <a:off x="1397" y="1346199"/>
                <a:ext cx="14733" cy="51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621" y="0"/>
                    </a:moveTo>
                    <a:lnTo>
                      <a:pt x="0" y="214"/>
                    </a:lnTo>
                    <a:lnTo>
                      <a:pt x="2979" y="21600"/>
                    </a:lnTo>
                    <a:lnTo>
                      <a:pt x="21600" y="21386"/>
                    </a:lnTo>
                    <a:lnTo>
                      <a:pt x="1862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44" name="Figura"/>
              <p:cNvSpPr/>
              <p:nvPr/>
            </p:nvSpPr>
            <p:spPr>
              <a:xfrm>
                <a:off x="126" y="1257553"/>
                <a:ext cx="13210" cy="50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8" y="0"/>
                    </a:moveTo>
                    <a:lnTo>
                      <a:pt x="0" y="54"/>
                    </a:lnTo>
                    <a:lnTo>
                      <a:pt x="832" y="21600"/>
                    </a:lnTo>
                    <a:lnTo>
                      <a:pt x="21600" y="21546"/>
                    </a:lnTo>
                    <a:lnTo>
                      <a:pt x="20768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45" name="Figura"/>
              <p:cNvSpPr/>
              <p:nvPr/>
            </p:nvSpPr>
            <p:spPr>
              <a:xfrm>
                <a:off x="0" y="1168653"/>
                <a:ext cx="13590" cy="50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13" y="0"/>
                    </a:moveTo>
                    <a:lnTo>
                      <a:pt x="0" y="21546"/>
                    </a:lnTo>
                    <a:lnTo>
                      <a:pt x="20187" y="21600"/>
                    </a:lnTo>
                    <a:lnTo>
                      <a:pt x="21600" y="54"/>
                    </a:lnTo>
                    <a:lnTo>
                      <a:pt x="1413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46" name="Figura"/>
              <p:cNvSpPr/>
              <p:nvPr/>
            </p:nvSpPr>
            <p:spPr>
              <a:xfrm>
                <a:off x="1524" y="1079626"/>
                <a:ext cx="14606" cy="51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17" y="0"/>
                    </a:moveTo>
                    <a:lnTo>
                      <a:pt x="0" y="19451"/>
                    </a:lnTo>
                    <a:lnTo>
                      <a:pt x="0" y="21546"/>
                    </a:lnTo>
                    <a:lnTo>
                      <a:pt x="18783" y="21600"/>
                    </a:lnTo>
                    <a:lnTo>
                      <a:pt x="18790" y="19451"/>
                    </a:lnTo>
                    <a:lnTo>
                      <a:pt x="21600" y="215"/>
                    </a:lnTo>
                    <a:lnTo>
                      <a:pt x="2817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47" name="Figura"/>
              <p:cNvSpPr/>
              <p:nvPr/>
            </p:nvSpPr>
            <p:spPr>
              <a:xfrm>
                <a:off x="4952" y="990725"/>
                <a:ext cx="15496" cy="51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896" y="0"/>
                    </a:moveTo>
                    <a:lnTo>
                      <a:pt x="1199" y="13473"/>
                    </a:lnTo>
                    <a:lnTo>
                      <a:pt x="0" y="21386"/>
                    </a:lnTo>
                    <a:lnTo>
                      <a:pt x="17704" y="21600"/>
                    </a:lnTo>
                    <a:lnTo>
                      <a:pt x="18767" y="13473"/>
                    </a:lnTo>
                    <a:lnTo>
                      <a:pt x="21600" y="321"/>
                    </a:lnTo>
                    <a:lnTo>
                      <a:pt x="38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48" name="Figura"/>
              <p:cNvSpPr/>
              <p:nvPr/>
            </p:nvSpPr>
            <p:spPr>
              <a:xfrm>
                <a:off x="10160" y="901825"/>
                <a:ext cx="16257" cy="51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725" y="0"/>
                    </a:moveTo>
                    <a:lnTo>
                      <a:pt x="2802" y="7537"/>
                    </a:lnTo>
                    <a:lnTo>
                      <a:pt x="0" y="21229"/>
                    </a:lnTo>
                    <a:lnTo>
                      <a:pt x="16875" y="21600"/>
                    </a:lnTo>
                    <a:lnTo>
                      <a:pt x="19575" y="7537"/>
                    </a:lnTo>
                    <a:lnTo>
                      <a:pt x="21600" y="478"/>
                    </a:lnTo>
                    <a:lnTo>
                      <a:pt x="472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49" name="Figura"/>
              <p:cNvSpPr/>
              <p:nvPr/>
            </p:nvSpPr>
            <p:spPr>
              <a:xfrm>
                <a:off x="16891" y="813179"/>
                <a:ext cx="16892" cy="51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22" y="0"/>
                    </a:moveTo>
                    <a:lnTo>
                      <a:pt x="5033" y="1271"/>
                    </a:lnTo>
                    <a:lnTo>
                      <a:pt x="0" y="21123"/>
                    </a:lnTo>
                    <a:lnTo>
                      <a:pt x="16078" y="21600"/>
                    </a:lnTo>
                    <a:lnTo>
                      <a:pt x="21600" y="530"/>
                    </a:lnTo>
                    <a:lnTo>
                      <a:pt x="5522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50" name="Figura"/>
              <p:cNvSpPr/>
              <p:nvPr/>
            </p:nvSpPr>
            <p:spPr>
              <a:xfrm>
                <a:off x="25019" y="724661"/>
                <a:ext cx="17654" cy="518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060" y="0"/>
                    </a:moveTo>
                    <a:lnTo>
                      <a:pt x="0" y="21071"/>
                    </a:lnTo>
                    <a:lnTo>
                      <a:pt x="15384" y="21600"/>
                    </a:lnTo>
                    <a:lnTo>
                      <a:pt x="21600" y="529"/>
                    </a:lnTo>
                    <a:lnTo>
                      <a:pt x="606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51" name="Figura"/>
              <p:cNvSpPr/>
              <p:nvPr/>
            </p:nvSpPr>
            <p:spPr>
              <a:xfrm>
                <a:off x="34290" y="636269"/>
                <a:ext cx="18416" cy="51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852" y="0"/>
                    </a:moveTo>
                    <a:lnTo>
                      <a:pt x="0" y="20966"/>
                    </a:lnTo>
                    <a:lnTo>
                      <a:pt x="14748" y="21600"/>
                    </a:lnTo>
                    <a:lnTo>
                      <a:pt x="21600" y="633"/>
                    </a:lnTo>
                    <a:lnTo>
                      <a:pt x="6852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52" name="Figura"/>
              <p:cNvSpPr/>
              <p:nvPr/>
            </p:nvSpPr>
            <p:spPr>
              <a:xfrm>
                <a:off x="44831" y="548003"/>
                <a:ext cx="19305" cy="520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532" y="0"/>
                    </a:moveTo>
                    <a:lnTo>
                      <a:pt x="0" y="20862"/>
                    </a:lnTo>
                    <a:lnTo>
                      <a:pt x="14068" y="21600"/>
                    </a:lnTo>
                    <a:lnTo>
                      <a:pt x="21600" y="685"/>
                    </a:lnTo>
                    <a:lnTo>
                      <a:pt x="7532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53" name="Figura"/>
              <p:cNvSpPr/>
              <p:nvPr/>
            </p:nvSpPr>
            <p:spPr>
              <a:xfrm>
                <a:off x="56642" y="459865"/>
                <a:ext cx="19432" cy="520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24" y="0"/>
                    </a:moveTo>
                    <a:lnTo>
                      <a:pt x="0" y="20915"/>
                    </a:lnTo>
                    <a:lnTo>
                      <a:pt x="14118" y="21600"/>
                    </a:lnTo>
                    <a:lnTo>
                      <a:pt x="21600" y="738"/>
                    </a:lnTo>
                    <a:lnTo>
                      <a:pt x="762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54" name="Figura"/>
              <p:cNvSpPr/>
              <p:nvPr/>
            </p:nvSpPr>
            <p:spPr>
              <a:xfrm>
                <a:off x="68580" y="371727"/>
                <a:ext cx="20067" cy="520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66" y="0"/>
                    </a:moveTo>
                    <a:lnTo>
                      <a:pt x="2324" y="14540"/>
                    </a:lnTo>
                    <a:lnTo>
                      <a:pt x="0" y="20915"/>
                    </a:lnTo>
                    <a:lnTo>
                      <a:pt x="13533" y="21600"/>
                    </a:lnTo>
                    <a:lnTo>
                      <a:pt x="15858" y="15225"/>
                    </a:lnTo>
                    <a:lnTo>
                      <a:pt x="21600" y="843"/>
                    </a:lnTo>
                    <a:lnTo>
                      <a:pt x="806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55" name="Figura"/>
              <p:cNvSpPr/>
              <p:nvPr/>
            </p:nvSpPr>
            <p:spPr>
              <a:xfrm>
                <a:off x="81915" y="283971"/>
                <a:ext cx="20194" cy="52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151" y="0"/>
                    </a:moveTo>
                    <a:lnTo>
                      <a:pt x="0" y="20810"/>
                    </a:lnTo>
                    <a:lnTo>
                      <a:pt x="13313" y="21600"/>
                    </a:lnTo>
                    <a:lnTo>
                      <a:pt x="21600" y="790"/>
                    </a:lnTo>
                    <a:lnTo>
                      <a:pt x="815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56" name="Figura"/>
              <p:cNvSpPr/>
              <p:nvPr/>
            </p:nvSpPr>
            <p:spPr>
              <a:xfrm>
                <a:off x="95376" y="195960"/>
                <a:ext cx="20322" cy="52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236" y="0"/>
                    </a:moveTo>
                    <a:lnTo>
                      <a:pt x="7156" y="2785"/>
                    </a:lnTo>
                    <a:lnTo>
                      <a:pt x="0" y="20811"/>
                    </a:lnTo>
                    <a:lnTo>
                      <a:pt x="13365" y="21600"/>
                    </a:lnTo>
                    <a:lnTo>
                      <a:pt x="20385" y="3574"/>
                    </a:lnTo>
                    <a:lnTo>
                      <a:pt x="21600" y="840"/>
                    </a:lnTo>
                    <a:lnTo>
                      <a:pt x="823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57" name="Figura"/>
              <p:cNvSpPr/>
              <p:nvPr/>
            </p:nvSpPr>
            <p:spPr>
              <a:xfrm>
                <a:off x="109220" y="108202"/>
                <a:ext cx="20702" cy="52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81" y="0"/>
                    </a:moveTo>
                    <a:lnTo>
                      <a:pt x="0" y="20759"/>
                    </a:lnTo>
                    <a:lnTo>
                      <a:pt x="13119" y="21600"/>
                    </a:lnTo>
                    <a:lnTo>
                      <a:pt x="21600" y="841"/>
                    </a:lnTo>
                    <a:lnTo>
                      <a:pt x="848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58" name="Figura"/>
              <p:cNvSpPr/>
              <p:nvPr/>
            </p:nvSpPr>
            <p:spPr>
              <a:xfrm>
                <a:off x="91567" y="0"/>
                <a:ext cx="75184" cy="81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303" y="0"/>
                    </a:moveTo>
                    <a:lnTo>
                      <a:pt x="0" y="18360"/>
                    </a:lnTo>
                    <a:lnTo>
                      <a:pt x="21600" y="21600"/>
                    </a:lnTo>
                    <a:lnTo>
                      <a:pt x="20825" y="19305"/>
                    </a:lnTo>
                    <a:lnTo>
                      <a:pt x="12770" y="19305"/>
                    </a:lnTo>
                    <a:lnTo>
                      <a:pt x="9158" y="18765"/>
                    </a:lnTo>
                    <a:lnTo>
                      <a:pt x="9596" y="16403"/>
                    </a:lnTo>
                    <a:lnTo>
                      <a:pt x="19844" y="16403"/>
                    </a:lnTo>
                    <a:lnTo>
                      <a:pt x="14303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59" name="Figura"/>
              <p:cNvSpPr/>
              <p:nvPr/>
            </p:nvSpPr>
            <p:spPr>
              <a:xfrm>
                <a:off x="123444" y="60832"/>
                <a:ext cx="40609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11" y="0"/>
                    </a:moveTo>
                    <a:lnTo>
                      <a:pt x="0" y="17583"/>
                    </a:lnTo>
                    <a:lnTo>
                      <a:pt x="6688" y="21600"/>
                    </a:lnTo>
                    <a:lnTo>
                      <a:pt x="7431" y="4017"/>
                    </a:lnTo>
                    <a:lnTo>
                      <a:pt x="811" y="0"/>
                    </a:lnTo>
                    <a:close/>
                    <a:moveTo>
                      <a:pt x="19785" y="0"/>
                    </a:moveTo>
                    <a:lnTo>
                      <a:pt x="811" y="0"/>
                    </a:lnTo>
                    <a:lnTo>
                      <a:pt x="7431" y="4017"/>
                    </a:lnTo>
                    <a:lnTo>
                      <a:pt x="6688" y="21600"/>
                    </a:lnTo>
                    <a:lnTo>
                      <a:pt x="21600" y="21600"/>
                    </a:lnTo>
                    <a:lnTo>
                      <a:pt x="19785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4562" name="object 63"/>
          <p:cNvSpPr txBox="1"/>
          <p:nvPr/>
        </p:nvSpPr>
        <p:spPr>
          <a:xfrm>
            <a:off x="8698230" y="349629"/>
            <a:ext cx="1377316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10" sz="1200">
                <a:solidFill>
                  <a:srgbClr val="FFFFFF"/>
                </a:solidFill>
              </a:defRPr>
            </a:pPr>
            <a:r>
              <a:t>SAQUE </a:t>
            </a:r>
            <a:r>
              <a:rPr spc="0"/>
              <a:t>DE</a:t>
            </a:r>
            <a:r>
              <a:rPr spc="-20"/>
              <a:t> </a:t>
            </a:r>
            <a:r>
              <a:rPr spc="-5"/>
              <a:t>ESQUINA</a:t>
            </a:r>
            <a:r>
              <a:t> </a:t>
            </a:r>
            <a:r>
              <a:rPr spc="0"/>
              <a:t>3</a:t>
            </a:r>
          </a:p>
        </p:txBody>
      </p:sp>
      <p:pic>
        <p:nvPicPr>
          <p:cNvPr id="4563" name="Imagen" descr="Imagen"/>
          <p:cNvPicPr>
            <a:picLocks noChangeAspect="1"/>
          </p:cNvPicPr>
          <p:nvPr/>
        </p:nvPicPr>
        <p:blipFill>
          <a:blip r:embed="rId30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4564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1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1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9" name="object 2"/>
          <p:cNvGrpSpPr/>
          <p:nvPr/>
        </p:nvGrpSpPr>
        <p:grpSpPr>
          <a:xfrm>
            <a:off x="3372610" y="3009938"/>
            <a:ext cx="327622" cy="419062"/>
            <a:chOff x="0" y="0"/>
            <a:chExt cx="327621" cy="419061"/>
          </a:xfrm>
        </p:grpSpPr>
        <p:pic>
          <p:nvPicPr>
            <p:cNvPr id="4566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907"/>
              <a:ext cx="327622" cy="336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67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480" y="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68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40" y="41110"/>
              <a:ext cx="225553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570" name="object 6"/>
          <p:cNvSpPr txBox="1"/>
          <p:nvPr/>
        </p:nvSpPr>
        <p:spPr>
          <a:xfrm>
            <a:off x="3502278" y="3048888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grpSp>
        <p:nvGrpSpPr>
          <p:cNvPr id="4574" name="object 7"/>
          <p:cNvGrpSpPr/>
          <p:nvPr/>
        </p:nvGrpSpPr>
        <p:grpSpPr>
          <a:xfrm>
            <a:off x="10358628" y="3017558"/>
            <a:ext cx="327622" cy="336766"/>
            <a:chOff x="0" y="0"/>
            <a:chExt cx="327621" cy="336765"/>
          </a:xfrm>
        </p:grpSpPr>
        <p:pic>
          <p:nvPicPr>
            <p:cNvPr id="4571" name="object 8" descr="object 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27622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72" name="object 9" descr="object 9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0480" y="31940"/>
              <a:ext cx="266751" cy="30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73" name="object 10" descr="object 10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3340" y="15201"/>
              <a:ext cx="225552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575" name="object 11"/>
          <p:cNvSpPr txBox="1"/>
          <p:nvPr/>
        </p:nvSpPr>
        <p:spPr>
          <a:xfrm>
            <a:off x="10488930" y="3088512"/>
            <a:ext cx="742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z="7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grpSp>
        <p:nvGrpSpPr>
          <p:cNvPr id="4717" name="object 12"/>
          <p:cNvGrpSpPr/>
          <p:nvPr/>
        </p:nvGrpSpPr>
        <p:grpSpPr>
          <a:xfrm>
            <a:off x="5958839" y="2086292"/>
            <a:ext cx="4966692" cy="4156075"/>
            <a:chOff x="0" y="0"/>
            <a:chExt cx="4966690" cy="4156074"/>
          </a:xfrm>
        </p:grpSpPr>
        <p:pic>
          <p:nvPicPr>
            <p:cNvPr id="4576" name="object 13" descr="object 1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3340" y="1792223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77" name="object 14" descr="object 14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6866" y="1825814"/>
              <a:ext cx="208789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78" name="object 15" descr="object 15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9247" y="1818194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79" name="object 16" descr="object 16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555235" y="3775010"/>
              <a:ext cx="190424" cy="2042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580" name="object 17"/>
            <p:cNvSpPr/>
            <p:nvPr/>
          </p:nvSpPr>
          <p:spPr>
            <a:xfrm>
              <a:off x="4588764" y="3808539"/>
              <a:ext cx="73153" cy="8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6597" y="848"/>
                  </a:lnTo>
                  <a:lnTo>
                    <a:pt x="3164" y="3163"/>
                  </a:lnTo>
                  <a:lnTo>
                    <a:pt x="849" y="6596"/>
                  </a:lnTo>
                  <a:lnTo>
                    <a:pt x="0" y="10800"/>
                  </a:lnTo>
                  <a:lnTo>
                    <a:pt x="849" y="15004"/>
                  </a:lnTo>
                  <a:lnTo>
                    <a:pt x="3164" y="18437"/>
                  </a:lnTo>
                  <a:lnTo>
                    <a:pt x="6597" y="20751"/>
                  </a:lnTo>
                  <a:lnTo>
                    <a:pt x="10800" y="21600"/>
                  </a:lnTo>
                  <a:lnTo>
                    <a:pt x="15003" y="20751"/>
                  </a:lnTo>
                  <a:lnTo>
                    <a:pt x="18436" y="18437"/>
                  </a:lnTo>
                  <a:lnTo>
                    <a:pt x="20751" y="15004"/>
                  </a:lnTo>
                  <a:lnTo>
                    <a:pt x="21600" y="10800"/>
                  </a:lnTo>
                  <a:lnTo>
                    <a:pt x="20751" y="6596"/>
                  </a:lnTo>
                  <a:lnTo>
                    <a:pt x="18436" y="3163"/>
                  </a:lnTo>
                  <a:lnTo>
                    <a:pt x="15003" y="84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581" name="object 18"/>
            <p:cNvSpPr/>
            <p:nvPr/>
          </p:nvSpPr>
          <p:spPr>
            <a:xfrm>
              <a:off x="4588764" y="3808539"/>
              <a:ext cx="73153" cy="8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6"/>
                  </a:lnTo>
                  <a:lnTo>
                    <a:pt x="3164" y="3163"/>
                  </a:lnTo>
                  <a:lnTo>
                    <a:pt x="6597" y="848"/>
                  </a:lnTo>
                  <a:lnTo>
                    <a:pt x="10800" y="0"/>
                  </a:lnTo>
                  <a:lnTo>
                    <a:pt x="15003" y="848"/>
                  </a:lnTo>
                  <a:lnTo>
                    <a:pt x="18436" y="3163"/>
                  </a:lnTo>
                  <a:lnTo>
                    <a:pt x="20751" y="6596"/>
                  </a:lnTo>
                  <a:lnTo>
                    <a:pt x="21600" y="10800"/>
                  </a:lnTo>
                  <a:lnTo>
                    <a:pt x="20751" y="15004"/>
                  </a:lnTo>
                  <a:lnTo>
                    <a:pt x="18436" y="18437"/>
                  </a:lnTo>
                  <a:lnTo>
                    <a:pt x="15003" y="20751"/>
                  </a:lnTo>
                  <a:lnTo>
                    <a:pt x="10800" y="21600"/>
                  </a:lnTo>
                  <a:lnTo>
                    <a:pt x="6597" y="20751"/>
                  </a:lnTo>
                  <a:lnTo>
                    <a:pt x="3164" y="18437"/>
                  </a:lnTo>
                  <a:lnTo>
                    <a:pt x="849" y="15004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4582" name="object 19" descr="object 19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195828" y="381101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83" name="object 20" descr="object 20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229356" y="414590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84" name="object 21" descr="object 21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221735" y="406970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85" name="object 22" descr="object 22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640580" y="3817683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86" name="object 23" descr="object 23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674107" y="3851210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587" name="object 24"/>
            <p:cNvSpPr/>
            <p:nvPr/>
          </p:nvSpPr>
          <p:spPr>
            <a:xfrm>
              <a:off x="4674107" y="3851210"/>
              <a:ext cx="208788" cy="220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6"/>
                  </a:lnTo>
                  <a:lnTo>
                    <a:pt x="3163" y="3163"/>
                  </a:lnTo>
                  <a:lnTo>
                    <a:pt x="6596" y="849"/>
                  </a:lnTo>
                  <a:lnTo>
                    <a:pt x="10800" y="0"/>
                  </a:lnTo>
                  <a:lnTo>
                    <a:pt x="15004" y="849"/>
                  </a:lnTo>
                  <a:lnTo>
                    <a:pt x="18437" y="3163"/>
                  </a:lnTo>
                  <a:lnTo>
                    <a:pt x="20751" y="6596"/>
                  </a:lnTo>
                  <a:lnTo>
                    <a:pt x="21600" y="10800"/>
                  </a:lnTo>
                  <a:lnTo>
                    <a:pt x="20751" y="15004"/>
                  </a:lnTo>
                  <a:lnTo>
                    <a:pt x="18437" y="18437"/>
                  </a:lnTo>
                  <a:lnTo>
                    <a:pt x="15004" y="20751"/>
                  </a:lnTo>
                  <a:lnTo>
                    <a:pt x="10800" y="21600"/>
                  </a:lnTo>
                  <a:lnTo>
                    <a:pt x="6596" y="20751"/>
                  </a:lnTo>
                  <a:lnTo>
                    <a:pt x="3163" y="18437"/>
                  </a:lnTo>
                  <a:lnTo>
                    <a:pt x="849" y="15004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4588" name="object 25" descr="object 25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201923" y="1196441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89" name="object 26" descr="object 26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235452" y="1229930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90" name="object 27" descr="object 27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227831" y="1222310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91" name="object 28" descr="object 28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592323" y="934211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92" name="object 29" descr="object 29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625852" y="967802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93" name="object 30" descr="object 30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618231" y="960182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94" name="object 31" descr="object 31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326111" cy="338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95" name="object 32" descr="object 32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3527" y="33590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96" name="object 33" descr="object 33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5908" y="25970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97" name="object 34" descr="object 34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002023" y="3665283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98" name="object 35" descr="object 35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035552" y="3698810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99" name="object 36" descr="object 36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027931" y="3691190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00" name="object 37" descr="object 37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155947" y="926693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01" name="object 38" descr="object 38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189476" y="960182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02" name="object 39" descr="object 39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181856" y="952562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03" name="object 40" descr="object 40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72711" y="632459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04" name="object 41" descr="object 41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206240" y="666050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05" name="object 42" descr="object 42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198619" y="658430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06" name="object 43" descr="object 43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172711" y="119948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07" name="object 44" descr="object 44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206240" y="1232978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08" name="object 45" descr="object 45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198619" y="1225358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09" name="object 46" descr="object 46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041647" y="285000"/>
              <a:ext cx="288036" cy="4572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615" name="object 47"/>
            <p:cNvGrpSpPr/>
            <p:nvPr/>
          </p:nvGrpSpPr>
          <p:grpSpPr>
            <a:xfrm>
              <a:off x="4162425" y="376490"/>
              <a:ext cx="119127" cy="279401"/>
              <a:chOff x="0" y="0"/>
              <a:chExt cx="119126" cy="279399"/>
            </a:xfrm>
          </p:grpSpPr>
          <p:sp>
            <p:nvSpPr>
              <p:cNvPr id="4610" name="Figura"/>
              <p:cNvSpPr/>
              <p:nvPr/>
            </p:nvSpPr>
            <p:spPr>
              <a:xfrm>
                <a:off x="89280" y="227455"/>
                <a:ext cx="29847" cy="519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640" y="0"/>
                    </a:moveTo>
                    <a:lnTo>
                      <a:pt x="0" y="1848"/>
                    </a:lnTo>
                    <a:lnTo>
                      <a:pt x="12960" y="21600"/>
                    </a:lnTo>
                    <a:lnTo>
                      <a:pt x="21600" y="19751"/>
                    </a:lnTo>
                    <a:lnTo>
                      <a:pt x="864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11" name="Figura"/>
              <p:cNvSpPr/>
              <p:nvPr/>
            </p:nvSpPr>
            <p:spPr>
              <a:xfrm>
                <a:off x="58038" y="144270"/>
                <a:ext cx="29719" cy="51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585" y="0"/>
                    </a:moveTo>
                    <a:lnTo>
                      <a:pt x="0" y="1848"/>
                    </a:lnTo>
                    <a:lnTo>
                      <a:pt x="13015" y="21600"/>
                    </a:lnTo>
                    <a:lnTo>
                      <a:pt x="21600" y="19752"/>
                    </a:lnTo>
                    <a:lnTo>
                      <a:pt x="858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12" name="Figura"/>
              <p:cNvSpPr/>
              <p:nvPr/>
            </p:nvSpPr>
            <p:spPr>
              <a:xfrm>
                <a:off x="29689" y="69098"/>
                <a:ext cx="26699" cy="43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56" y="0"/>
                    </a:moveTo>
                    <a:lnTo>
                      <a:pt x="0" y="2185"/>
                    </a:lnTo>
                    <a:lnTo>
                      <a:pt x="12044" y="21600"/>
                    </a:lnTo>
                    <a:lnTo>
                      <a:pt x="21600" y="19415"/>
                    </a:lnTo>
                    <a:lnTo>
                      <a:pt x="955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13" name="Figura"/>
              <p:cNvSpPr/>
              <p:nvPr/>
            </p:nvSpPr>
            <p:spPr>
              <a:xfrm>
                <a:off x="0" y="0"/>
                <a:ext cx="71247" cy="84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56" y="0"/>
                    </a:moveTo>
                    <a:lnTo>
                      <a:pt x="0" y="21600"/>
                    </a:lnTo>
                    <a:lnTo>
                      <a:pt x="9001" y="18753"/>
                    </a:lnTo>
                    <a:lnTo>
                      <a:pt x="8085" y="16710"/>
                    </a:lnTo>
                    <a:lnTo>
                      <a:pt x="11666" y="15577"/>
                    </a:lnTo>
                    <a:lnTo>
                      <a:pt x="19041" y="15577"/>
                    </a:lnTo>
                    <a:lnTo>
                      <a:pt x="21600" y="14767"/>
                    </a:lnTo>
                    <a:lnTo>
                      <a:pt x="265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14" name="Figura"/>
              <p:cNvSpPr/>
              <p:nvPr/>
            </p:nvSpPr>
            <p:spPr>
              <a:xfrm>
                <a:off x="26669" y="60964"/>
                <a:ext cx="36137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060" y="0"/>
                    </a:moveTo>
                    <a:lnTo>
                      <a:pt x="0" y="7707"/>
                    </a:lnTo>
                    <a:lnTo>
                      <a:pt x="1805" y="21600"/>
                    </a:lnTo>
                    <a:lnTo>
                      <a:pt x="8866" y="13895"/>
                    </a:lnTo>
                    <a:lnTo>
                      <a:pt x="7060" y="0"/>
                    </a:lnTo>
                    <a:close/>
                    <a:moveTo>
                      <a:pt x="21600" y="0"/>
                    </a:moveTo>
                    <a:lnTo>
                      <a:pt x="7060" y="0"/>
                    </a:lnTo>
                    <a:lnTo>
                      <a:pt x="8866" y="13895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4616" name="object 48" descr="object 48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755135" y="850505"/>
              <a:ext cx="1114032" cy="2561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620" name="object 49"/>
            <p:cNvGrpSpPr/>
            <p:nvPr/>
          </p:nvGrpSpPr>
          <p:grpSpPr>
            <a:xfrm>
              <a:off x="3808094" y="883728"/>
              <a:ext cx="935864" cy="92965"/>
              <a:chOff x="0" y="0"/>
              <a:chExt cx="935863" cy="92963"/>
            </a:xfrm>
          </p:grpSpPr>
          <p:sp>
            <p:nvSpPr>
              <p:cNvPr id="4617" name="Figura"/>
              <p:cNvSpPr/>
              <p:nvPr/>
            </p:nvSpPr>
            <p:spPr>
              <a:xfrm>
                <a:off x="857631" y="16890"/>
                <a:ext cx="78233" cy="76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2" y="0"/>
                    </a:moveTo>
                    <a:lnTo>
                      <a:pt x="696" y="8993"/>
                    </a:lnTo>
                    <a:lnTo>
                      <a:pt x="4173" y="9195"/>
                    </a:lnTo>
                    <a:lnTo>
                      <a:pt x="3997" y="12801"/>
                    </a:lnTo>
                    <a:lnTo>
                      <a:pt x="485" y="12801"/>
                    </a:lnTo>
                    <a:lnTo>
                      <a:pt x="0" y="21600"/>
                    </a:lnTo>
                    <a:lnTo>
                      <a:pt x="19813" y="12801"/>
                    </a:lnTo>
                    <a:lnTo>
                      <a:pt x="3997" y="12801"/>
                    </a:lnTo>
                    <a:lnTo>
                      <a:pt x="497" y="12598"/>
                    </a:lnTo>
                    <a:lnTo>
                      <a:pt x="20271" y="12598"/>
                    </a:lnTo>
                    <a:lnTo>
                      <a:pt x="21600" y="12008"/>
                    </a:lnTo>
                    <a:lnTo>
                      <a:pt x="1192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18" name="Figura"/>
              <p:cNvSpPr/>
              <p:nvPr/>
            </p:nvSpPr>
            <p:spPr>
              <a:xfrm>
                <a:off x="0" y="0"/>
                <a:ext cx="860152" cy="61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lnTo>
                      <a:pt x="0" y="4478"/>
                    </a:lnTo>
                    <a:lnTo>
                      <a:pt x="21582" y="21600"/>
                    </a:lnTo>
                    <a:lnTo>
                      <a:pt x="21600" y="1712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19" name="Figura"/>
              <p:cNvSpPr/>
              <p:nvPr/>
            </p:nvSpPr>
            <p:spPr>
              <a:xfrm>
                <a:off x="859430" y="48564"/>
                <a:ext cx="13315" cy="134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0" y="0"/>
                    </a:moveTo>
                    <a:lnTo>
                      <a:pt x="0" y="20447"/>
                    </a:lnTo>
                    <a:lnTo>
                      <a:pt x="20570" y="21600"/>
                    </a:lnTo>
                    <a:lnTo>
                      <a:pt x="21600" y="1145"/>
                    </a:lnTo>
                    <a:lnTo>
                      <a:pt x="117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4621" name="object 50" descr="object 50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351276" y="582256"/>
              <a:ext cx="623342" cy="4739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631" name="object 51"/>
            <p:cNvGrpSpPr/>
            <p:nvPr/>
          </p:nvGrpSpPr>
          <p:grpSpPr>
            <a:xfrm>
              <a:off x="3404107" y="596708"/>
              <a:ext cx="444501" cy="295784"/>
              <a:chOff x="0" y="0"/>
              <a:chExt cx="444500" cy="295782"/>
            </a:xfrm>
          </p:grpSpPr>
          <p:sp>
            <p:nvSpPr>
              <p:cNvPr id="4622" name="Figura"/>
              <p:cNvSpPr/>
              <p:nvPr/>
            </p:nvSpPr>
            <p:spPr>
              <a:xfrm>
                <a:off x="-1" y="-1"/>
                <a:ext cx="49530" cy="386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046" y="0"/>
                    </a:moveTo>
                    <a:lnTo>
                      <a:pt x="0" y="5968"/>
                    </a:lnTo>
                    <a:lnTo>
                      <a:pt x="18554" y="21600"/>
                    </a:lnTo>
                    <a:lnTo>
                      <a:pt x="21600" y="15631"/>
                    </a:lnTo>
                    <a:lnTo>
                      <a:pt x="304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23" name="Figura"/>
              <p:cNvSpPr/>
              <p:nvPr/>
            </p:nvSpPr>
            <p:spPr>
              <a:xfrm>
                <a:off x="74294" y="48894"/>
                <a:ext cx="49404" cy="386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054" y="0"/>
                    </a:moveTo>
                    <a:lnTo>
                      <a:pt x="0" y="5968"/>
                    </a:lnTo>
                    <a:lnTo>
                      <a:pt x="18546" y="21600"/>
                    </a:lnTo>
                    <a:lnTo>
                      <a:pt x="21600" y="15632"/>
                    </a:lnTo>
                    <a:lnTo>
                      <a:pt x="3054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24" name="Figura"/>
              <p:cNvSpPr/>
              <p:nvPr/>
            </p:nvSpPr>
            <p:spPr>
              <a:xfrm>
                <a:off x="148589" y="97788"/>
                <a:ext cx="49404" cy="386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054" y="0"/>
                    </a:moveTo>
                    <a:lnTo>
                      <a:pt x="0" y="5969"/>
                    </a:lnTo>
                    <a:lnTo>
                      <a:pt x="18546" y="21600"/>
                    </a:lnTo>
                    <a:lnTo>
                      <a:pt x="21600" y="15632"/>
                    </a:lnTo>
                    <a:lnTo>
                      <a:pt x="3054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25" name="Figura"/>
              <p:cNvSpPr/>
              <p:nvPr/>
            </p:nvSpPr>
            <p:spPr>
              <a:xfrm>
                <a:off x="222756" y="146684"/>
                <a:ext cx="49405" cy="386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054" y="0"/>
                    </a:moveTo>
                    <a:lnTo>
                      <a:pt x="0" y="5968"/>
                    </a:lnTo>
                    <a:lnTo>
                      <a:pt x="18546" y="21600"/>
                    </a:lnTo>
                    <a:lnTo>
                      <a:pt x="21600" y="15632"/>
                    </a:lnTo>
                    <a:lnTo>
                      <a:pt x="3054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26" name="Figura"/>
              <p:cNvSpPr/>
              <p:nvPr/>
            </p:nvSpPr>
            <p:spPr>
              <a:xfrm>
                <a:off x="297052" y="195579"/>
                <a:ext cx="49404" cy="386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054" y="0"/>
                    </a:moveTo>
                    <a:lnTo>
                      <a:pt x="0" y="5969"/>
                    </a:lnTo>
                    <a:lnTo>
                      <a:pt x="18546" y="21600"/>
                    </a:lnTo>
                    <a:lnTo>
                      <a:pt x="21600" y="15632"/>
                    </a:lnTo>
                    <a:lnTo>
                      <a:pt x="3054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27" name="Figura"/>
              <p:cNvSpPr/>
              <p:nvPr/>
            </p:nvSpPr>
            <p:spPr>
              <a:xfrm>
                <a:off x="359918" y="259104"/>
                <a:ext cx="84583" cy="366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60" y="0"/>
                    </a:moveTo>
                    <a:lnTo>
                      <a:pt x="0" y="15617"/>
                    </a:lnTo>
                    <a:lnTo>
                      <a:pt x="21600" y="21600"/>
                    </a:lnTo>
                    <a:lnTo>
                      <a:pt x="17211" y="4098"/>
                    </a:lnTo>
                    <a:lnTo>
                      <a:pt x="7167" y="4098"/>
                    </a:lnTo>
                    <a:lnTo>
                      <a:pt x="446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28" name="Figura"/>
              <p:cNvSpPr/>
              <p:nvPr/>
            </p:nvSpPr>
            <p:spPr>
              <a:xfrm>
                <a:off x="377384" y="248488"/>
                <a:ext cx="17587" cy="17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589" y="0"/>
                    </a:moveTo>
                    <a:lnTo>
                      <a:pt x="0" y="13047"/>
                    </a:lnTo>
                    <a:lnTo>
                      <a:pt x="13019" y="21600"/>
                    </a:lnTo>
                    <a:lnTo>
                      <a:pt x="21600" y="8646"/>
                    </a:lnTo>
                    <a:lnTo>
                      <a:pt x="858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29" name="Figura"/>
              <p:cNvSpPr/>
              <p:nvPr/>
            </p:nvSpPr>
            <p:spPr>
              <a:xfrm>
                <a:off x="384377" y="221995"/>
                <a:ext cx="42937" cy="440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79" y="0"/>
                    </a:moveTo>
                    <a:lnTo>
                      <a:pt x="0" y="12986"/>
                    </a:lnTo>
                    <a:lnTo>
                      <a:pt x="5329" y="16434"/>
                    </a:lnTo>
                    <a:lnTo>
                      <a:pt x="1815" y="21600"/>
                    </a:lnTo>
                    <a:lnTo>
                      <a:pt x="21600" y="21600"/>
                    </a:lnTo>
                    <a:lnTo>
                      <a:pt x="877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30" name="Figura"/>
              <p:cNvSpPr/>
              <p:nvPr/>
            </p:nvSpPr>
            <p:spPr>
              <a:xfrm>
                <a:off x="371348" y="244474"/>
                <a:ext cx="13030" cy="14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78" y="0"/>
                    </a:moveTo>
                    <a:lnTo>
                      <a:pt x="0" y="15750"/>
                    </a:lnTo>
                    <a:lnTo>
                      <a:pt x="10007" y="21600"/>
                    </a:lnTo>
                    <a:lnTo>
                      <a:pt x="21600" y="5926"/>
                    </a:lnTo>
                    <a:lnTo>
                      <a:pt x="1157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4632" name="object 52" descr="object 52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197095" y="1437194"/>
              <a:ext cx="254458" cy="6629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639" name="object 53"/>
            <p:cNvGrpSpPr/>
            <p:nvPr/>
          </p:nvGrpSpPr>
          <p:grpSpPr>
            <a:xfrm>
              <a:off x="4286122" y="1452180"/>
              <a:ext cx="76201" cy="483616"/>
              <a:chOff x="0" y="0"/>
              <a:chExt cx="76200" cy="483614"/>
            </a:xfrm>
          </p:grpSpPr>
          <p:sp>
            <p:nvSpPr>
              <p:cNvPr id="4633" name="Figura"/>
              <p:cNvSpPr/>
              <p:nvPr/>
            </p:nvSpPr>
            <p:spPr>
              <a:xfrm>
                <a:off x="18921" y="0"/>
                <a:ext cx="14353" cy="511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115" y="0"/>
                    </a:moveTo>
                    <a:lnTo>
                      <a:pt x="0" y="214"/>
                    </a:lnTo>
                    <a:lnTo>
                      <a:pt x="2485" y="21600"/>
                    </a:lnTo>
                    <a:lnTo>
                      <a:pt x="21600" y="21440"/>
                    </a:lnTo>
                    <a:lnTo>
                      <a:pt x="1911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34" name="Figura"/>
              <p:cNvSpPr/>
              <p:nvPr/>
            </p:nvSpPr>
            <p:spPr>
              <a:xfrm>
                <a:off x="21715" y="88899"/>
                <a:ext cx="14353" cy="511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115" y="0"/>
                    </a:moveTo>
                    <a:lnTo>
                      <a:pt x="0" y="161"/>
                    </a:lnTo>
                    <a:lnTo>
                      <a:pt x="2485" y="21600"/>
                    </a:lnTo>
                    <a:lnTo>
                      <a:pt x="21600" y="21439"/>
                    </a:lnTo>
                    <a:lnTo>
                      <a:pt x="1911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35" name="Figura"/>
              <p:cNvSpPr/>
              <p:nvPr/>
            </p:nvSpPr>
            <p:spPr>
              <a:xfrm>
                <a:off x="24509" y="177799"/>
                <a:ext cx="14353" cy="511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115" y="0"/>
                    </a:moveTo>
                    <a:lnTo>
                      <a:pt x="0" y="161"/>
                    </a:lnTo>
                    <a:lnTo>
                      <a:pt x="2485" y="21600"/>
                    </a:lnTo>
                    <a:lnTo>
                      <a:pt x="21600" y="21439"/>
                    </a:lnTo>
                    <a:lnTo>
                      <a:pt x="1911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36" name="Figura"/>
              <p:cNvSpPr/>
              <p:nvPr/>
            </p:nvSpPr>
            <p:spPr>
              <a:xfrm>
                <a:off x="27303" y="266572"/>
                <a:ext cx="14353" cy="51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115" y="0"/>
                    </a:moveTo>
                    <a:lnTo>
                      <a:pt x="0" y="214"/>
                    </a:lnTo>
                    <a:lnTo>
                      <a:pt x="2485" y="21600"/>
                    </a:lnTo>
                    <a:lnTo>
                      <a:pt x="21600" y="21440"/>
                    </a:lnTo>
                    <a:lnTo>
                      <a:pt x="1911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37" name="Triángulo"/>
              <p:cNvSpPr/>
              <p:nvPr/>
            </p:nvSpPr>
            <p:spPr>
              <a:xfrm>
                <a:off x="0" y="406272"/>
                <a:ext cx="76201" cy="773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674"/>
                    </a:lnTo>
                    <a:lnTo>
                      <a:pt x="1148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38" name="Figura"/>
              <p:cNvSpPr/>
              <p:nvPr/>
            </p:nvSpPr>
            <p:spPr>
              <a:xfrm>
                <a:off x="30097" y="355472"/>
                <a:ext cx="14353" cy="51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114" y="0"/>
                    </a:moveTo>
                    <a:lnTo>
                      <a:pt x="0" y="160"/>
                    </a:lnTo>
                    <a:lnTo>
                      <a:pt x="2486" y="21600"/>
                    </a:lnTo>
                    <a:lnTo>
                      <a:pt x="21600" y="21440"/>
                    </a:lnTo>
                    <a:lnTo>
                      <a:pt x="19114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4640" name="object 54" descr="object 54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802380" y="891653"/>
              <a:ext cx="435852" cy="2544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646" name="object 55"/>
            <p:cNvGrpSpPr/>
            <p:nvPr/>
          </p:nvGrpSpPr>
          <p:grpSpPr>
            <a:xfrm>
              <a:off x="3931919" y="962214"/>
              <a:ext cx="257558" cy="83440"/>
              <a:chOff x="0" y="0"/>
              <a:chExt cx="257557" cy="83438"/>
            </a:xfrm>
          </p:grpSpPr>
          <p:sp>
            <p:nvSpPr>
              <p:cNvPr id="4641" name="Figura"/>
              <p:cNvSpPr/>
              <p:nvPr/>
            </p:nvSpPr>
            <p:spPr>
              <a:xfrm>
                <a:off x="205232" y="60070"/>
                <a:ext cx="52326" cy="23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3" y="0"/>
                    </a:moveTo>
                    <a:lnTo>
                      <a:pt x="0" y="11504"/>
                    </a:lnTo>
                    <a:lnTo>
                      <a:pt x="20499" y="21600"/>
                    </a:lnTo>
                    <a:lnTo>
                      <a:pt x="21600" y="10096"/>
                    </a:lnTo>
                    <a:lnTo>
                      <a:pt x="1153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42" name="Figura"/>
              <p:cNvSpPr/>
              <p:nvPr/>
            </p:nvSpPr>
            <p:spPr>
              <a:xfrm>
                <a:off x="118364" y="41020"/>
                <a:ext cx="52452" cy="23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1" y="0"/>
                    </a:moveTo>
                    <a:lnTo>
                      <a:pt x="0" y="11504"/>
                    </a:lnTo>
                    <a:lnTo>
                      <a:pt x="20449" y="21600"/>
                    </a:lnTo>
                    <a:lnTo>
                      <a:pt x="21600" y="10096"/>
                    </a:lnTo>
                    <a:lnTo>
                      <a:pt x="1151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43" name="Figura"/>
              <p:cNvSpPr/>
              <p:nvPr/>
            </p:nvSpPr>
            <p:spPr>
              <a:xfrm>
                <a:off x="0" y="0"/>
                <a:ext cx="82551" cy="744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6045"/>
                    </a:lnTo>
                    <a:lnTo>
                      <a:pt x="17313" y="21600"/>
                    </a:lnTo>
                    <a:lnTo>
                      <a:pt x="19101" y="12593"/>
                    </a:lnTo>
                    <a:lnTo>
                      <a:pt x="15884" y="11795"/>
                    </a:lnTo>
                    <a:lnTo>
                      <a:pt x="16582" y="8220"/>
                    </a:lnTo>
                    <a:lnTo>
                      <a:pt x="19969" y="822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44" name="Figura"/>
              <p:cNvSpPr/>
              <p:nvPr/>
            </p:nvSpPr>
            <p:spPr>
              <a:xfrm>
                <a:off x="72122" y="30990"/>
                <a:ext cx="12701" cy="14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384" y="0"/>
                    </a:moveTo>
                    <a:lnTo>
                      <a:pt x="0" y="18830"/>
                    </a:lnTo>
                    <a:lnTo>
                      <a:pt x="16088" y="21600"/>
                    </a:lnTo>
                    <a:lnTo>
                      <a:pt x="21600" y="2696"/>
                    </a:lnTo>
                    <a:lnTo>
                      <a:pt x="5384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45" name="Figura"/>
              <p:cNvSpPr/>
              <p:nvPr/>
            </p:nvSpPr>
            <p:spPr>
              <a:xfrm>
                <a:off x="60706" y="28320"/>
                <a:ext cx="15610" cy="150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91" y="0"/>
                    </a:moveTo>
                    <a:lnTo>
                      <a:pt x="0" y="17659"/>
                    </a:lnTo>
                    <a:lnTo>
                      <a:pt x="17010" y="21600"/>
                    </a:lnTo>
                    <a:lnTo>
                      <a:pt x="20786" y="3827"/>
                    </a:lnTo>
                    <a:lnTo>
                      <a:pt x="3691" y="0"/>
                    </a:lnTo>
                    <a:close/>
                    <a:moveTo>
                      <a:pt x="21600" y="0"/>
                    </a:moveTo>
                    <a:lnTo>
                      <a:pt x="3691" y="0"/>
                    </a:lnTo>
                    <a:lnTo>
                      <a:pt x="20786" y="3827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4647" name="object 56" descr="object 56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357371" y="880960"/>
              <a:ext cx="615709" cy="4739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657" name="object 57"/>
            <p:cNvGrpSpPr/>
            <p:nvPr/>
          </p:nvGrpSpPr>
          <p:grpSpPr>
            <a:xfrm>
              <a:off x="3410204" y="972374"/>
              <a:ext cx="437388" cy="295657"/>
              <a:chOff x="0" y="0"/>
              <a:chExt cx="437387" cy="295655"/>
            </a:xfrm>
          </p:grpSpPr>
          <p:sp>
            <p:nvSpPr>
              <p:cNvPr id="4648" name="Figura"/>
              <p:cNvSpPr/>
              <p:nvPr/>
            </p:nvSpPr>
            <p:spPr>
              <a:xfrm>
                <a:off x="0" y="256920"/>
                <a:ext cx="49276" cy="387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538" y="0"/>
                    </a:moveTo>
                    <a:lnTo>
                      <a:pt x="0" y="15722"/>
                    </a:lnTo>
                    <a:lnTo>
                      <a:pt x="3117" y="21600"/>
                    </a:lnTo>
                    <a:lnTo>
                      <a:pt x="21600" y="5878"/>
                    </a:lnTo>
                    <a:lnTo>
                      <a:pt x="1853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49" name="Figura"/>
              <p:cNvSpPr/>
              <p:nvPr/>
            </p:nvSpPr>
            <p:spPr>
              <a:xfrm>
                <a:off x="73912" y="207390"/>
                <a:ext cx="49278" cy="38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482" y="0"/>
                    </a:moveTo>
                    <a:lnTo>
                      <a:pt x="0" y="15741"/>
                    </a:lnTo>
                    <a:lnTo>
                      <a:pt x="3062" y="21600"/>
                    </a:lnTo>
                    <a:lnTo>
                      <a:pt x="21600" y="5859"/>
                    </a:lnTo>
                    <a:lnTo>
                      <a:pt x="1848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50" name="Figura"/>
              <p:cNvSpPr/>
              <p:nvPr/>
            </p:nvSpPr>
            <p:spPr>
              <a:xfrm>
                <a:off x="147827" y="157986"/>
                <a:ext cx="49277" cy="38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482" y="0"/>
                    </a:moveTo>
                    <a:lnTo>
                      <a:pt x="0" y="15722"/>
                    </a:lnTo>
                    <a:lnTo>
                      <a:pt x="3062" y="21600"/>
                    </a:lnTo>
                    <a:lnTo>
                      <a:pt x="21600" y="5878"/>
                    </a:lnTo>
                    <a:lnTo>
                      <a:pt x="1848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51" name="Figura"/>
              <p:cNvSpPr/>
              <p:nvPr/>
            </p:nvSpPr>
            <p:spPr>
              <a:xfrm>
                <a:off x="221614" y="108457"/>
                <a:ext cx="49277" cy="38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538" y="0"/>
                    </a:moveTo>
                    <a:lnTo>
                      <a:pt x="0" y="15741"/>
                    </a:lnTo>
                    <a:lnTo>
                      <a:pt x="3118" y="21600"/>
                    </a:lnTo>
                    <a:lnTo>
                      <a:pt x="21600" y="5929"/>
                    </a:lnTo>
                    <a:lnTo>
                      <a:pt x="1853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52" name="Figura"/>
              <p:cNvSpPr/>
              <p:nvPr/>
            </p:nvSpPr>
            <p:spPr>
              <a:xfrm>
                <a:off x="295528" y="59054"/>
                <a:ext cx="49277" cy="38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482" y="0"/>
                    </a:moveTo>
                    <a:lnTo>
                      <a:pt x="0" y="15741"/>
                    </a:lnTo>
                    <a:lnTo>
                      <a:pt x="3118" y="21600"/>
                    </a:lnTo>
                    <a:lnTo>
                      <a:pt x="21600" y="5859"/>
                    </a:lnTo>
                    <a:lnTo>
                      <a:pt x="1848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53" name="Figura"/>
              <p:cNvSpPr/>
              <p:nvPr/>
            </p:nvSpPr>
            <p:spPr>
              <a:xfrm>
                <a:off x="377553" y="30098"/>
                <a:ext cx="42695" cy="43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744" y="0"/>
                    </a:lnTo>
                    <a:lnTo>
                      <a:pt x="5342" y="5182"/>
                    </a:lnTo>
                    <a:lnTo>
                      <a:pt x="0" y="8622"/>
                    </a:lnTo>
                    <a:lnTo>
                      <a:pt x="894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54" name="Figura"/>
              <p:cNvSpPr/>
              <p:nvPr/>
            </p:nvSpPr>
            <p:spPr>
              <a:xfrm>
                <a:off x="367147" y="3640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57" y="0"/>
                    </a:moveTo>
                    <a:lnTo>
                      <a:pt x="0" y="1381"/>
                    </a:lnTo>
                    <a:lnTo>
                      <a:pt x="18601" y="21600"/>
                    </a:lnTo>
                    <a:lnTo>
                      <a:pt x="21600" y="20167"/>
                    </a:lnTo>
                    <a:lnTo>
                      <a:pt x="285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55" name="Figura"/>
              <p:cNvSpPr/>
              <p:nvPr/>
            </p:nvSpPr>
            <p:spPr>
              <a:xfrm>
                <a:off x="370515" y="30098"/>
                <a:ext cx="17597" cy="175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871" y="0"/>
                    </a:moveTo>
                    <a:lnTo>
                      <a:pt x="0" y="8653"/>
                    </a:lnTo>
                    <a:lnTo>
                      <a:pt x="8640" y="21600"/>
                    </a:lnTo>
                    <a:lnTo>
                      <a:pt x="21600" y="12980"/>
                    </a:lnTo>
                    <a:lnTo>
                      <a:pt x="12871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56" name="Figura"/>
              <p:cNvSpPr/>
              <p:nvPr/>
            </p:nvSpPr>
            <p:spPr>
              <a:xfrm>
                <a:off x="352805" y="0"/>
                <a:ext cx="84583" cy="371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6207"/>
                    </a:lnTo>
                    <a:lnTo>
                      <a:pt x="4523" y="21600"/>
                    </a:lnTo>
                    <a:lnTo>
                      <a:pt x="7200" y="17512"/>
                    </a:lnTo>
                    <a:lnTo>
                      <a:pt x="17223" y="1751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4658" name="object 58" descr="object 58"/>
            <p:cNvPicPr>
              <a:picLocks noChangeAspect="1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718559" y="862646"/>
              <a:ext cx="944893" cy="30373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695" name="object 59"/>
            <p:cNvGrpSpPr/>
            <p:nvPr/>
          </p:nvGrpSpPr>
          <p:grpSpPr>
            <a:xfrm>
              <a:off x="3830828" y="954086"/>
              <a:ext cx="783844" cy="2859127"/>
              <a:chOff x="0" y="0"/>
              <a:chExt cx="783843" cy="2859125"/>
            </a:xfrm>
          </p:grpSpPr>
          <p:sp>
            <p:nvSpPr>
              <p:cNvPr id="4659" name="Figura"/>
              <p:cNvSpPr/>
              <p:nvPr/>
            </p:nvSpPr>
            <p:spPr>
              <a:xfrm>
                <a:off x="758571" y="2806776"/>
                <a:ext cx="25273" cy="523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20" y="0"/>
                    </a:moveTo>
                    <a:lnTo>
                      <a:pt x="0" y="1347"/>
                    </a:lnTo>
                    <a:lnTo>
                      <a:pt x="11179" y="21600"/>
                    </a:lnTo>
                    <a:lnTo>
                      <a:pt x="21600" y="20253"/>
                    </a:lnTo>
                    <a:lnTo>
                      <a:pt x="1042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60" name="Figura"/>
              <p:cNvSpPr/>
              <p:nvPr/>
            </p:nvSpPr>
            <p:spPr>
              <a:xfrm>
                <a:off x="735710" y="2720860"/>
                <a:ext cx="25274" cy="52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20" y="0"/>
                    </a:moveTo>
                    <a:lnTo>
                      <a:pt x="0" y="1346"/>
                    </a:lnTo>
                    <a:lnTo>
                      <a:pt x="11180" y="21600"/>
                    </a:lnTo>
                    <a:lnTo>
                      <a:pt x="21600" y="20254"/>
                    </a:lnTo>
                    <a:lnTo>
                      <a:pt x="1042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61" name="Figura"/>
              <p:cNvSpPr/>
              <p:nvPr/>
            </p:nvSpPr>
            <p:spPr>
              <a:xfrm>
                <a:off x="712851" y="2634957"/>
                <a:ext cx="25274" cy="52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19" y="0"/>
                    </a:moveTo>
                    <a:lnTo>
                      <a:pt x="0" y="1347"/>
                    </a:lnTo>
                    <a:lnTo>
                      <a:pt x="11179" y="21600"/>
                    </a:lnTo>
                    <a:lnTo>
                      <a:pt x="21600" y="20253"/>
                    </a:lnTo>
                    <a:lnTo>
                      <a:pt x="1041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62" name="Figura"/>
              <p:cNvSpPr/>
              <p:nvPr/>
            </p:nvSpPr>
            <p:spPr>
              <a:xfrm>
                <a:off x="689990" y="2549042"/>
                <a:ext cx="25274" cy="52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20" y="0"/>
                    </a:moveTo>
                    <a:lnTo>
                      <a:pt x="0" y="1346"/>
                    </a:lnTo>
                    <a:lnTo>
                      <a:pt x="11181" y="21600"/>
                    </a:lnTo>
                    <a:lnTo>
                      <a:pt x="21600" y="20248"/>
                    </a:lnTo>
                    <a:lnTo>
                      <a:pt x="1042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63" name="Figura"/>
              <p:cNvSpPr/>
              <p:nvPr/>
            </p:nvSpPr>
            <p:spPr>
              <a:xfrm>
                <a:off x="667130" y="2463165"/>
                <a:ext cx="25274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21" y="0"/>
                    </a:moveTo>
                    <a:lnTo>
                      <a:pt x="0" y="1311"/>
                    </a:lnTo>
                    <a:lnTo>
                      <a:pt x="11180" y="21600"/>
                    </a:lnTo>
                    <a:lnTo>
                      <a:pt x="21600" y="20237"/>
                    </a:lnTo>
                    <a:lnTo>
                      <a:pt x="1042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64" name="Figura"/>
              <p:cNvSpPr/>
              <p:nvPr/>
            </p:nvSpPr>
            <p:spPr>
              <a:xfrm>
                <a:off x="644271" y="2377186"/>
                <a:ext cx="25273" cy="52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20" y="0"/>
                    </a:moveTo>
                    <a:lnTo>
                      <a:pt x="0" y="1360"/>
                    </a:lnTo>
                    <a:lnTo>
                      <a:pt x="11179" y="21600"/>
                    </a:lnTo>
                    <a:lnTo>
                      <a:pt x="21600" y="20240"/>
                    </a:lnTo>
                    <a:lnTo>
                      <a:pt x="1042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65" name="Figura"/>
              <p:cNvSpPr/>
              <p:nvPr/>
            </p:nvSpPr>
            <p:spPr>
              <a:xfrm>
                <a:off x="621410" y="2291334"/>
                <a:ext cx="25274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20" y="0"/>
                    </a:moveTo>
                    <a:lnTo>
                      <a:pt x="0" y="1363"/>
                    </a:lnTo>
                    <a:lnTo>
                      <a:pt x="11071" y="21600"/>
                    </a:lnTo>
                    <a:lnTo>
                      <a:pt x="21600" y="20237"/>
                    </a:lnTo>
                    <a:lnTo>
                      <a:pt x="1042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66" name="Figura"/>
              <p:cNvSpPr/>
              <p:nvPr/>
            </p:nvSpPr>
            <p:spPr>
              <a:xfrm>
                <a:off x="598551" y="2205355"/>
                <a:ext cx="25274" cy="52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19" y="0"/>
                    </a:moveTo>
                    <a:lnTo>
                      <a:pt x="0" y="1360"/>
                    </a:lnTo>
                    <a:lnTo>
                      <a:pt x="11071" y="21600"/>
                    </a:lnTo>
                    <a:lnTo>
                      <a:pt x="21600" y="20240"/>
                    </a:lnTo>
                    <a:lnTo>
                      <a:pt x="1041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67" name="Figura"/>
              <p:cNvSpPr/>
              <p:nvPr/>
            </p:nvSpPr>
            <p:spPr>
              <a:xfrm>
                <a:off x="575690" y="2119503"/>
                <a:ext cx="25274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20" y="0"/>
                    </a:moveTo>
                    <a:lnTo>
                      <a:pt x="0" y="1363"/>
                    </a:lnTo>
                    <a:lnTo>
                      <a:pt x="11072" y="21600"/>
                    </a:lnTo>
                    <a:lnTo>
                      <a:pt x="21600" y="20237"/>
                    </a:lnTo>
                    <a:lnTo>
                      <a:pt x="1042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68" name="Figura"/>
              <p:cNvSpPr/>
              <p:nvPr/>
            </p:nvSpPr>
            <p:spPr>
              <a:xfrm>
                <a:off x="552830" y="2033524"/>
                <a:ext cx="25274" cy="52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21" y="0"/>
                    </a:moveTo>
                    <a:lnTo>
                      <a:pt x="0" y="1360"/>
                    </a:lnTo>
                    <a:lnTo>
                      <a:pt x="11071" y="21600"/>
                    </a:lnTo>
                    <a:lnTo>
                      <a:pt x="21600" y="20240"/>
                    </a:lnTo>
                    <a:lnTo>
                      <a:pt x="1042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69" name="Figura"/>
              <p:cNvSpPr/>
              <p:nvPr/>
            </p:nvSpPr>
            <p:spPr>
              <a:xfrm>
                <a:off x="529971" y="1947672"/>
                <a:ext cx="25273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20" y="0"/>
                    </a:moveTo>
                    <a:lnTo>
                      <a:pt x="0" y="1363"/>
                    </a:lnTo>
                    <a:lnTo>
                      <a:pt x="11072" y="21600"/>
                    </a:lnTo>
                    <a:lnTo>
                      <a:pt x="21600" y="20289"/>
                    </a:lnTo>
                    <a:lnTo>
                      <a:pt x="1042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70" name="Figura"/>
              <p:cNvSpPr/>
              <p:nvPr/>
            </p:nvSpPr>
            <p:spPr>
              <a:xfrm>
                <a:off x="506983" y="1861820"/>
                <a:ext cx="25401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76" y="0"/>
                    </a:moveTo>
                    <a:lnTo>
                      <a:pt x="0" y="1311"/>
                    </a:lnTo>
                    <a:lnTo>
                      <a:pt x="11124" y="21600"/>
                    </a:lnTo>
                    <a:lnTo>
                      <a:pt x="21600" y="20237"/>
                    </a:lnTo>
                    <a:lnTo>
                      <a:pt x="1047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71" name="Figura"/>
              <p:cNvSpPr/>
              <p:nvPr/>
            </p:nvSpPr>
            <p:spPr>
              <a:xfrm>
                <a:off x="484124" y="1775841"/>
                <a:ext cx="25401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75" y="0"/>
                    </a:moveTo>
                    <a:lnTo>
                      <a:pt x="0" y="1363"/>
                    </a:lnTo>
                    <a:lnTo>
                      <a:pt x="11123" y="21600"/>
                    </a:lnTo>
                    <a:lnTo>
                      <a:pt x="21600" y="20289"/>
                    </a:lnTo>
                    <a:lnTo>
                      <a:pt x="1047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72" name="Figura"/>
              <p:cNvSpPr/>
              <p:nvPr/>
            </p:nvSpPr>
            <p:spPr>
              <a:xfrm>
                <a:off x="461263" y="1689989"/>
                <a:ext cx="25401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76" y="0"/>
                    </a:moveTo>
                    <a:lnTo>
                      <a:pt x="0" y="1311"/>
                    </a:lnTo>
                    <a:lnTo>
                      <a:pt x="11125" y="21600"/>
                    </a:lnTo>
                    <a:lnTo>
                      <a:pt x="21600" y="20237"/>
                    </a:lnTo>
                    <a:lnTo>
                      <a:pt x="1047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73" name="Figura"/>
              <p:cNvSpPr/>
              <p:nvPr/>
            </p:nvSpPr>
            <p:spPr>
              <a:xfrm>
                <a:off x="438403" y="1604010"/>
                <a:ext cx="25401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77" y="0"/>
                    </a:moveTo>
                    <a:lnTo>
                      <a:pt x="0" y="1363"/>
                    </a:lnTo>
                    <a:lnTo>
                      <a:pt x="11124" y="21600"/>
                    </a:lnTo>
                    <a:lnTo>
                      <a:pt x="21600" y="20289"/>
                    </a:lnTo>
                    <a:lnTo>
                      <a:pt x="10477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74" name="Figura"/>
              <p:cNvSpPr/>
              <p:nvPr/>
            </p:nvSpPr>
            <p:spPr>
              <a:xfrm>
                <a:off x="415543" y="1518158"/>
                <a:ext cx="25401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76" y="0"/>
                    </a:moveTo>
                    <a:lnTo>
                      <a:pt x="0" y="1311"/>
                    </a:lnTo>
                    <a:lnTo>
                      <a:pt x="11125" y="21600"/>
                    </a:lnTo>
                    <a:lnTo>
                      <a:pt x="21600" y="20237"/>
                    </a:lnTo>
                    <a:lnTo>
                      <a:pt x="1047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75" name="Figura"/>
              <p:cNvSpPr/>
              <p:nvPr/>
            </p:nvSpPr>
            <p:spPr>
              <a:xfrm>
                <a:off x="392683" y="1432179"/>
                <a:ext cx="25401" cy="52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76" y="0"/>
                    </a:moveTo>
                    <a:lnTo>
                      <a:pt x="0" y="1360"/>
                    </a:lnTo>
                    <a:lnTo>
                      <a:pt x="11124" y="21600"/>
                    </a:lnTo>
                    <a:lnTo>
                      <a:pt x="21600" y="20240"/>
                    </a:lnTo>
                    <a:lnTo>
                      <a:pt x="1047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76" name="Figura"/>
              <p:cNvSpPr/>
              <p:nvPr/>
            </p:nvSpPr>
            <p:spPr>
              <a:xfrm>
                <a:off x="369824" y="1346327"/>
                <a:ext cx="25401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75" y="0"/>
                    </a:moveTo>
                    <a:lnTo>
                      <a:pt x="0" y="1363"/>
                    </a:lnTo>
                    <a:lnTo>
                      <a:pt x="11123" y="21600"/>
                    </a:lnTo>
                    <a:lnTo>
                      <a:pt x="21600" y="20237"/>
                    </a:lnTo>
                    <a:lnTo>
                      <a:pt x="1047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77" name="Figura"/>
              <p:cNvSpPr/>
              <p:nvPr/>
            </p:nvSpPr>
            <p:spPr>
              <a:xfrm>
                <a:off x="346963" y="1260348"/>
                <a:ext cx="25401" cy="52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76" y="0"/>
                    </a:moveTo>
                    <a:lnTo>
                      <a:pt x="0" y="1360"/>
                    </a:lnTo>
                    <a:lnTo>
                      <a:pt x="11125" y="21600"/>
                    </a:lnTo>
                    <a:lnTo>
                      <a:pt x="21600" y="20240"/>
                    </a:lnTo>
                    <a:lnTo>
                      <a:pt x="1047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78" name="Figura"/>
              <p:cNvSpPr/>
              <p:nvPr/>
            </p:nvSpPr>
            <p:spPr>
              <a:xfrm>
                <a:off x="324103" y="1174496"/>
                <a:ext cx="25401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77" y="0"/>
                    </a:moveTo>
                    <a:lnTo>
                      <a:pt x="0" y="1363"/>
                    </a:lnTo>
                    <a:lnTo>
                      <a:pt x="11124" y="21600"/>
                    </a:lnTo>
                    <a:lnTo>
                      <a:pt x="21600" y="20237"/>
                    </a:lnTo>
                    <a:lnTo>
                      <a:pt x="10477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79" name="Figura"/>
              <p:cNvSpPr/>
              <p:nvPr/>
            </p:nvSpPr>
            <p:spPr>
              <a:xfrm>
                <a:off x="301243" y="1088517"/>
                <a:ext cx="25401" cy="52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76" y="0"/>
                    </a:moveTo>
                    <a:lnTo>
                      <a:pt x="0" y="1360"/>
                    </a:lnTo>
                    <a:lnTo>
                      <a:pt x="11125" y="21600"/>
                    </a:lnTo>
                    <a:lnTo>
                      <a:pt x="21600" y="20240"/>
                    </a:lnTo>
                    <a:lnTo>
                      <a:pt x="1047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80" name="Figura"/>
              <p:cNvSpPr/>
              <p:nvPr/>
            </p:nvSpPr>
            <p:spPr>
              <a:xfrm>
                <a:off x="278383" y="1002665"/>
                <a:ext cx="25401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76" y="0"/>
                    </a:moveTo>
                    <a:lnTo>
                      <a:pt x="0" y="1363"/>
                    </a:lnTo>
                    <a:lnTo>
                      <a:pt x="11124" y="21600"/>
                    </a:lnTo>
                    <a:lnTo>
                      <a:pt x="21600" y="20289"/>
                    </a:lnTo>
                    <a:lnTo>
                      <a:pt x="1047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81" name="Figura"/>
              <p:cNvSpPr/>
              <p:nvPr/>
            </p:nvSpPr>
            <p:spPr>
              <a:xfrm>
                <a:off x="255524" y="916813"/>
                <a:ext cx="25401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75" y="0"/>
                    </a:moveTo>
                    <a:lnTo>
                      <a:pt x="0" y="1311"/>
                    </a:lnTo>
                    <a:lnTo>
                      <a:pt x="11123" y="21600"/>
                    </a:lnTo>
                    <a:lnTo>
                      <a:pt x="21600" y="20237"/>
                    </a:lnTo>
                    <a:lnTo>
                      <a:pt x="1047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82" name="Figura"/>
              <p:cNvSpPr/>
              <p:nvPr/>
            </p:nvSpPr>
            <p:spPr>
              <a:xfrm>
                <a:off x="232663" y="830834"/>
                <a:ext cx="25401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76" y="0"/>
                    </a:moveTo>
                    <a:lnTo>
                      <a:pt x="0" y="1363"/>
                    </a:lnTo>
                    <a:lnTo>
                      <a:pt x="11125" y="21600"/>
                    </a:lnTo>
                    <a:lnTo>
                      <a:pt x="21600" y="20289"/>
                    </a:lnTo>
                    <a:lnTo>
                      <a:pt x="1047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83" name="Figura"/>
              <p:cNvSpPr/>
              <p:nvPr/>
            </p:nvSpPr>
            <p:spPr>
              <a:xfrm>
                <a:off x="209803" y="744982"/>
                <a:ext cx="25401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77" y="0"/>
                    </a:moveTo>
                    <a:lnTo>
                      <a:pt x="0" y="1311"/>
                    </a:lnTo>
                    <a:lnTo>
                      <a:pt x="11124" y="21600"/>
                    </a:lnTo>
                    <a:lnTo>
                      <a:pt x="21600" y="20237"/>
                    </a:lnTo>
                    <a:lnTo>
                      <a:pt x="10477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84" name="Figura"/>
              <p:cNvSpPr/>
              <p:nvPr/>
            </p:nvSpPr>
            <p:spPr>
              <a:xfrm>
                <a:off x="186943" y="659003"/>
                <a:ext cx="25401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76" y="0"/>
                    </a:moveTo>
                    <a:lnTo>
                      <a:pt x="0" y="1363"/>
                    </a:lnTo>
                    <a:lnTo>
                      <a:pt x="11125" y="21600"/>
                    </a:lnTo>
                    <a:lnTo>
                      <a:pt x="21600" y="20289"/>
                    </a:lnTo>
                    <a:lnTo>
                      <a:pt x="1047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85" name="Figura"/>
              <p:cNvSpPr/>
              <p:nvPr/>
            </p:nvSpPr>
            <p:spPr>
              <a:xfrm>
                <a:off x="164083" y="573151"/>
                <a:ext cx="25401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76" y="0"/>
                    </a:moveTo>
                    <a:lnTo>
                      <a:pt x="0" y="1311"/>
                    </a:lnTo>
                    <a:lnTo>
                      <a:pt x="11124" y="21600"/>
                    </a:lnTo>
                    <a:lnTo>
                      <a:pt x="21600" y="20237"/>
                    </a:lnTo>
                    <a:lnTo>
                      <a:pt x="1047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86" name="Figura"/>
              <p:cNvSpPr/>
              <p:nvPr/>
            </p:nvSpPr>
            <p:spPr>
              <a:xfrm>
                <a:off x="141224" y="487172"/>
                <a:ext cx="25401" cy="52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75" y="0"/>
                    </a:moveTo>
                    <a:lnTo>
                      <a:pt x="0" y="1360"/>
                    </a:lnTo>
                    <a:lnTo>
                      <a:pt x="11123" y="21600"/>
                    </a:lnTo>
                    <a:lnTo>
                      <a:pt x="21600" y="20240"/>
                    </a:lnTo>
                    <a:lnTo>
                      <a:pt x="1047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87" name="Figura"/>
              <p:cNvSpPr/>
              <p:nvPr/>
            </p:nvSpPr>
            <p:spPr>
              <a:xfrm>
                <a:off x="118363" y="401320"/>
                <a:ext cx="25401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76" y="0"/>
                    </a:moveTo>
                    <a:lnTo>
                      <a:pt x="0" y="1363"/>
                    </a:lnTo>
                    <a:lnTo>
                      <a:pt x="11125" y="21600"/>
                    </a:lnTo>
                    <a:lnTo>
                      <a:pt x="21600" y="20237"/>
                    </a:lnTo>
                    <a:lnTo>
                      <a:pt x="1047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88" name="Figura"/>
              <p:cNvSpPr/>
              <p:nvPr/>
            </p:nvSpPr>
            <p:spPr>
              <a:xfrm>
                <a:off x="95503" y="315341"/>
                <a:ext cx="25401" cy="52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77" y="0"/>
                    </a:moveTo>
                    <a:lnTo>
                      <a:pt x="0" y="1360"/>
                    </a:lnTo>
                    <a:lnTo>
                      <a:pt x="11124" y="21600"/>
                    </a:lnTo>
                    <a:lnTo>
                      <a:pt x="21600" y="20240"/>
                    </a:lnTo>
                    <a:lnTo>
                      <a:pt x="10477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89" name="Figura"/>
              <p:cNvSpPr/>
              <p:nvPr/>
            </p:nvSpPr>
            <p:spPr>
              <a:xfrm>
                <a:off x="72642" y="229489"/>
                <a:ext cx="25275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29" y="0"/>
                    </a:moveTo>
                    <a:lnTo>
                      <a:pt x="0" y="1363"/>
                    </a:lnTo>
                    <a:lnTo>
                      <a:pt x="11181" y="21600"/>
                    </a:lnTo>
                    <a:lnTo>
                      <a:pt x="21600" y="20237"/>
                    </a:lnTo>
                    <a:lnTo>
                      <a:pt x="1052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90" name="Figura"/>
              <p:cNvSpPr/>
              <p:nvPr/>
            </p:nvSpPr>
            <p:spPr>
              <a:xfrm>
                <a:off x="49782" y="143510"/>
                <a:ext cx="25274" cy="52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29" y="0"/>
                    </a:moveTo>
                    <a:lnTo>
                      <a:pt x="0" y="1360"/>
                    </a:lnTo>
                    <a:lnTo>
                      <a:pt x="11180" y="21600"/>
                    </a:lnTo>
                    <a:lnTo>
                      <a:pt x="21600" y="20240"/>
                    </a:lnTo>
                    <a:lnTo>
                      <a:pt x="1052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91" name="Figura"/>
              <p:cNvSpPr/>
              <p:nvPr/>
            </p:nvSpPr>
            <p:spPr>
              <a:xfrm>
                <a:off x="30719" y="72019"/>
                <a:ext cx="21478" cy="37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357" y="0"/>
                    </a:moveTo>
                    <a:lnTo>
                      <a:pt x="0" y="1857"/>
                    </a:lnTo>
                    <a:lnTo>
                      <a:pt x="9337" y="21600"/>
                    </a:lnTo>
                    <a:lnTo>
                      <a:pt x="21600" y="19794"/>
                    </a:lnTo>
                    <a:lnTo>
                      <a:pt x="12357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92" name="Figura"/>
              <p:cNvSpPr/>
              <p:nvPr/>
            </p:nvSpPr>
            <p:spPr>
              <a:xfrm>
                <a:off x="0" y="0"/>
                <a:ext cx="69961" cy="83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333" y="0"/>
                    </a:moveTo>
                    <a:lnTo>
                      <a:pt x="0" y="21600"/>
                    </a:lnTo>
                    <a:lnTo>
                      <a:pt x="9485" y="19488"/>
                    </a:lnTo>
                    <a:lnTo>
                      <a:pt x="8469" y="16307"/>
                    </a:lnTo>
                    <a:lnTo>
                      <a:pt x="12273" y="15452"/>
                    </a:lnTo>
                    <a:lnTo>
                      <a:pt x="21600" y="15452"/>
                    </a:lnTo>
                    <a:lnTo>
                      <a:pt x="5333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93" name="Figura"/>
              <p:cNvSpPr/>
              <p:nvPr/>
            </p:nvSpPr>
            <p:spPr>
              <a:xfrm>
                <a:off x="39749" y="59504"/>
                <a:ext cx="3391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244" y="0"/>
                    </a:moveTo>
                    <a:lnTo>
                      <a:pt x="0" y="0"/>
                    </a:lnTo>
                    <a:lnTo>
                      <a:pt x="2075" y="21600"/>
                    </a:lnTo>
                    <a:lnTo>
                      <a:pt x="21600" y="7342"/>
                    </a:lnTo>
                    <a:lnTo>
                      <a:pt x="1924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94" name="Figura"/>
              <p:cNvSpPr/>
              <p:nvPr/>
            </p:nvSpPr>
            <p:spPr>
              <a:xfrm>
                <a:off x="27430" y="59690"/>
                <a:ext cx="15577" cy="15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083" y="0"/>
                    </a:moveTo>
                    <a:lnTo>
                      <a:pt x="0" y="4574"/>
                    </a:lnTo>
                    <a:lnTo>
                      <a:pt x="4561" y="21600"/>
                    </a:lnTo>
                    <a:lnTo>
                      <a:pt x="21600" y="17080"/>
                    </a:lnTo>
                    <a:lnTo>
                      <a:pt x="17083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4696" name="object 60" descr="object 60"/>
            <p:cNvPicPr>
              <a:picLocks noChangeAspect="1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017519" y="2327210"/>
              <a:ext cx="1101853" cy="14950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716" name="object 61"/>
            <p:cNvGrpSpPr/>
            <p:nvPr/>
          </p:nvGrpSpPr>
          <p:grpSpPr>
            <a:xfrm>
              <a:off x="3147059" y="2418651"/>
              <a:ext cx="924307" cy="1316166"/>
              <a:chOff x="0" y="0"/>
              <a:chExt cx="924306" cy="1316164"/>
            </a:xfrm>
          </p:grpSpPr>
          <p:sp>
            <p:nvSpPr>
              <p:cNvPr id="4697" name="Figura"/>
              <p:cNvSpPr/>
              <p:nvPr/>
            </p:nvSpPr>
            <p:spPr>
              <a:xfrm>
                <a:off x="884808" y="1267269"/>
                <a:ext cx="39499" cy="488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696" y="0"/>
                    </a:moveTo>
                    <a:lnTo>
                      <a:pt x="0" y="3220"/>
                    </a:lnTo>
                    <a:lnTo>
                      <a:pt x="15905" y="21600"/>
                    </a:lnTo>
                    <a:lnTo>
                      <a:pt x="21600" y="18385"/>
                    </a:lnTo>
                    <a:lnTo>
                      <a:pt x="569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98" name="Figura"/>
              <p:cNvSpPr/>
              <p:nvPr/>
            </p:nvSpPr>
            <p:spPr>
              <a:xfrm>
                <a:off x="833754" y="1194447"/>
                <a:ext cx="39498" cy="488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696" y="0"/>
                    </a:moveTo>
                    <a:lnTo>
                      <a:pt x="0" y="3220"/>
                    </a:lnTo>
                    <a:lnTo>
                      <a:pt x="15975" y="21600"/>
                    </a:lnTo>
                    <a:lnTo>
                      <a:pt x="21600" y="18385"/>
                    </a:lnTo>
                    <a:lnTo>
                      <a:pt x="569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99" name="Figura"/>
              <p:cNvSpPr/>
              <p:nvPr/>
            </p:nvSpPr>
            <p:spPr>
              <a:xfrm>
                <a:off x="782827" y="1121625"/>
                <a:ext cx="39499" cy="488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696" y="0"/>
                    </a:moveTo>
                    <a:lnTo>
                      <a:pt x="0" y="3220"/>
                    </a:lnTo>
                    <a:lnTo>
                      <a:pt x="15904" y="21600"/>
                    </a:lnTo>
                    <a:lnTo>
                      <a:pt x="21600" y="18385"/>
                    </a:lnTo>
                    <a:lnTo>
                      <a:pt x="569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00" name="Figura"/>
              <p:cNvSpPr/>
              <p:nvPr/>
            </p:nvSpPr>
            <p:spPr>
              <a:xfrm>
                <a:off x="731774" y="1048765"/>
                <a:ext cx="39498" cy="489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695" y="0"/>
                    </a:moveTo>
                    <a:lnTo>
                      <a:pt x="0" y="3251"/>
                    </a:lnTo>
                    <a:lnTo>
                      <a:pt x="15974" y="21600"/>
                    </a:lnTo>
                    <a:lnTo>
                      <a:pt x="21600" y="18387"/>
                    </a:lnTo>
                    <a:lnTo>
                      <a:pt x="569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01" name="Figura"/>
              <p:cNvSpPr/>
              <p:nvPr/>
            </p:nvSpPr>
            <p:spPr>
              <a:xfrm>
                <a:off x="680847" y="975994"/>
                <a:ext cx="39498" cy="488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625" y="0"/>
                    </a:moveTo>
                    <a:lnTo>
                      <a:pt x="0" y="3198"/>
                    </a:lnTo>
                    <a:lnTo>
                      <a:pt x="15904" y="21600"/>
                    </a:lnTo>
                    <a:lnTo>
                      <a:pt x="21600" y="18402"/>
                    </a:lnTo>
                    <a:lnTo>
                      <a:pt x="56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02" name="Figura"/>
              <p:cNvSpPr/>
              <p:nvPr/>
            </p:nvSpPr>
            <p:spPr>
              <a:xfrm>
                <a:off x="629793" y="903223"/>
                <a:ext cx="39498" cy="488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695" y="0"/>
                    </a:moveTo>
                    <a:lnTo>
                      <a:pt x="0" y="3198"/>
                    </a:lnTo>
                    <a:lnTo>
                      <a:pt x="15905" y="21600"/>
                    </a:lnTo>
                    <a:lnTo>
                      <a:pt x="21600" y="18346"/>
                    </a:lnTo>
                    <a:lnTo>
                      <a:pt x="569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03" name="Figura"/>
              <p:cNvSpPr/>
              <p:nvPr/>
            </p:nvSpPr>
            <p:spPr>
              <a:xfrm>
                <a:off x="578739" y="830325"/>
                <a:ext cx="39625" cy="488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676" y="0"/>
                    </a:moveTo>
                    <a:lnTo>
                      <a:pt x="0" y="3254"/>
                    </a:lnTo>
                    <a:lnTo>
                      <a:pt x="15923" y="21600"/>
                    </a:lnTo>
                    <a:lnTo>
                      <a:pt x="21600" y="18402"/>
                    </a:lnTo>
                    <a:lnTo>
                      <a:pt x="567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04" name="Figura"/>
              <p:cNvSpPr/>
              <p:nvPr/>
            </p:nvSpPr>
            <p:spPr>
              <a:xfrm>
                <a:off x="527811" y="757554"/>
                <a:ext cx="39498" cy="488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696" y="0"/>
                    </a:moveTo>
                    <a:lnTo>
                      <a:pt x="0" y="3198"/>
                    </a:lnTo>
                    <a:lnTo>
                      <a:pt x="15905" y="21600"/>
                    </a:lnTo>
                    <a:lnTo>
                      <a:pt x="21600" y="18346"/>
                    </a:lnTo>
                    <a:lnTo>
                      <a:pt x="569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05" name="Figura"/>
              <p:cNvSpPr/>
              <p:nvPr/>
            </p:nvSpPr>
            <p:spPr>
              <a:xfrm>
                <a:off x="476757" y="684656"/>
                <a:ext cx="39625" cy="488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677" y="0"/>
                    </a:moveTo>
                    <a:lnTo>
                      <a:pt x="0" y="3254"/>
                    </a:lnTo>
                    <a:lnTo>
                      <a:pt x="15924" y="21600"/>
                    </a:lnTo>
                    <a:lnTo>
                      <a:pt x="21600" y="18402"/>
                    </a:lnTo>
                    <a:lnTo>
                      <a:pt x="567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06" name="Figura"/>
              <p:cNvSpPr/>
              <p:nvPr/>
            </p:nvSpPr>
            <p:spPr>
              <a:xfrm>
                <a:off x="425830" y="611885"/>
                <a:ext cx="39498" cy="488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696" y="0"/>
                    </a:moveTo>
                    <a:lnTo>
                      <a:pt x="0" y="3198"/>
                    </a:lnTo>
                    <a:lnTo>
                      <a:pt x="15905" y="21600"/>
                    </a:lnTo>
                    <a:lnTo>
                      <a:pt x="21600" y="18402"/>
                    </a:lnTo>
                    <a:lnTo>
                      <a:pt x="569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07" name="Figura"/>
              <p:cNvSpPr/>
              <p:nvPr/>
            </p:nvSpPr>
            <p:spPr>
              <a:xfrm>
                <a:off x="374776" y="539114"/>
                <a:ext cx="39625" cy="488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677" y="0"/>
                    </a:moveTo>
                    <a:lnTo>
                      <a:pt x="0" y="3198"/>
                    </a:lnTo>
                    <a:lnTo>
                      <a:pt x="15923" y="21600"/>
                    </a:lnTo>
                    <a:lnTo>
                      <a:pt x="21600" y="18346"/>
                    </a:lnTo>
                    <a:lnTo>
                      <a:pt x="567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08" name="Figura"/>
              <p:cNvSpPr/>
              <p:nvPr/>
            </p:nvSpPr>
            <p:spPr>
              <a:xfrm>
                <a:off x="323850" y="466216"/>
                <a:ext cx="39498" cy="488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695" y="0"/>
                    </a:moveTo>
                    <a:lnTo>
                      <a:pt x="0" y="3254"/>
                    </a:lnTo>
                    <a:lnTo>
                      <a:pt x="15904" y="21600"/>
                    </a:lnTo>
                    <a:lnTo>
                      <a:pt x="21600" y="18402"/>
                    </a:lnTo>
                    <a:lnTo>
                      <a:pt x="569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09" name="Figura"/>
              <p:cNvSpPr/>
              <p:nvPr/>
            </p:nvSpPr>
            <p:spPr>
              <a:xfrm>
                <a:off x="272796" y="393445"/>
                <a:ext cx="39625" cy="488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676" y="0"/>
                    </a:moveTo>
                    <a:lnTo>
                      <a:pt x="0" y="3198"/>
                    </a:lnTo>
                    <a:lnTo>
                      <a:pt x="15923" y="21600"/>
                    </a:lnTo>
                    <a:lnTo>
                      <a:pt x="21600" y="18346"/>
                    </a:lnTo>
                    <a:lnTo>
                      <a:pt x="567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10" name="Figura"/>
              <p:cNvSpPr/>
              <p:nvPr/>
            </p:nvSpPr>
            <p:spPr>
              <a:xfrm>
                <a:off x="221869" y="320547"/>
                <a:ext cx="39498" cy="488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695" y="0"/>
                    </a:moveTo>
                    <a:lnTo>
                      <a:pt x="0" y="3254"/>
                    </a:lnTo>
                    <a:lnTo>
                      <a:pt x="15904" y="21600"/>
                    </a:lnTo>
                    <a:lnTo>
                      <a:pt x="21600" y="18402"/>
                    </a:lnTo>
                    <a:lnTo>
                      <a:pt x="569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11" name="Figura"/>
              <p:cNvSpPr/>
              <p:nvPr/>
            </p:nvSpPr>
            <p:spPr>
              <a:xfrm>
                <a:off x="170815" y="247776"/>
                <a:ext cx="39625" cy="488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676" y="0"/>
                    </a:moveTo>
                    <a:lnTo>
                      <a:pt x="0" y="3198"/>
                    </a:lnTo>
                    <a:lnTo>
                      <a:pt x="15923" y="21600"/>
                    </a:lnTo>
                    <a:lnTo>
                      <a:pt x="21600" y="18402"/>
                    </a:lnTo>
                    <a:lnTo>
                      <a:pt x="567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12" name="Figura"/>
              <p:cNvSpPr/>
              <p:nvPr/>
            </p:nvSpPr>
            <p:spPr>
              <a:xfrm>
                <a:off x="119888" y="175005"/>
                <a:ext cx="39497" cy="488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695" y="0"/>
                    </a:moveTo>
                    <a:lnTo>
                      <a:pt x="0" y="3198"/>
                    </a:lnTo>
                    <a:lnTo>
                      <a:pt x="15905" y="21600"/>
                    </a:lnTo>
                    <a:lnTo>
                      <a:pt x="21600" y="18346"/>
                    </a:lnTo>
                    <a:lnTo>
                      <a:pt x="569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13" name="Figura"/>
              <p:cNvSpPr/>
              <p:nvPr/>
            </p:nvSpPr>
            <p:spPr>
              <a:xfrm>
                <a:off x="68833" y="102107"/>
                <a:ext cx="39625" cy="488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677" y="0"/>
                    </a:moveTo>
                    <a:lnTo>
                      <a:pt x="0" y="3254"/>
                    </a:lnTo>
                    <a:lnTo>
                      <a:pt x="15924" y="21600"/>
                    </a:lnTo>
                    <a:lnTo>
                      <a:pt x="21600" y="18402"/>
                    </a:lnTo>
                    <a:lnTo>
                      <a:pt x="567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14" name="Figura"/>
              <p:cNvSpPr/>
              <p:nvPr/>
            </p:nvSpPr>
            <p:spPr>
              <a:xfrm>
                <a:off x="0" y="0"/>
                <a:ext cx="74930" cy="84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3588" y="21600"/>
                    </a:lnTo>
                    <a:lnTo>
                      <a:pt x="11100" y="16919"/>
                    </a:lnTo>
                    <a:lnTo>
                      <a:pt x="9006" y="14248"/>
                    </a:lnTo>
                    <a:lnTo>
                      <a:pt x="12008" y="12394"/>
                    </a:lnTo>
                    <a:lnTo>
                      <a:pt x="18363" y="12394"/>
                    </a:lnTo>
                    <a:lnTo>
                      <a:pt x="21600" y="103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15" name="Figura"/>
              <p:cNvSpPr/>
              <p:nvPr/>
            </p:nvSpPr>
            <p:spPr>
              <a:xfrm>
                <a:off x="31242" y="48386"/>
                <a:ext cx="32459" cy="298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63" y="7503"/>
                    </a:moveTo>
                    <a:lnTo>
                      <a:pt x="4834" y="12786"/>
                    </a:lnTo>
                    <a:lnTo>
                      <a:pt x="10480" y="21600"/>
                    </a:lnTo>
                    <a:lnTo>
                      <a:pt x="17410" y="16269"/>
                    </a:lnTo>
                    <a:lnTo>
                      <a:pt x="11763" y="7503"/>
                    </a:lnTo>
                    <a:close/>
                    <a:moveTo>
                      <a:pt x="6930" y="0"/>
                    </a:moveTo>
                    <a:lnTo>
                      <a:pt x="0" y="5239"/>
                    </a:lnTo>
                    <a:lnTo>
                      <a:pt x="4834" y="12786"/>
                    </a:lnTo>
                    <a:lnTo>
                      <a:pt x="11763" y="7503"/>
                    </a:lnTo>
                    <a:lnTo>
                      <a:pt x="6930" y="0"/>
                    </a:lnTo>
                    <a:close/>
                    <a:moveTo>
                      <a:pt x="21600" y="0"/>
                    </a:moveTo>
                    <a:lnTo>
                      <a:pt x="6930" y="0"/>
                    </a:lnTo>
                    <a:lnTo>
                      <a:pt x="11763" y="7503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4718" name="object 63"/>
          <p:cNvSpPr txBox="1"/>
          <p:nvPr/>
        </p:nvSpPr>
        <p:spPr>
          <a:xfrm>
            <a:off x="8698230" y="349629"/>
            <a:ext cx="1377316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10" sz="1200">
                <a:solidFill>
                  <a:srgbClr val="FFFFFF"/>
                </a:solidFill>
              </a:defRPr>
            </a:pPr>
            <a:r>
              <a:t>SAQUE </a:t>
            </a:r>
            <a:r>
              <a:rPr spc="0"/>
              <a:t>DE</a:t>
            </a:r>
            <a:r>
              <a:rPr spc="-20"/>
              <a:t> </a:t>
            </a:r>
            <a:r>
              <a:rPr spc="-5"/>
              <a:t>ESQUINA</a:t>
            </a:r>
            <a:r>
              <a:t> </a:t>
            </a:r>
            <a:r>
              <a:rPr spc="0"/>
              <a:t>4</a:t>
            </a:r>
          </a:p>
        </p:txBody>
      </p:sp>
      <p:pic>
        <p:nvPicPr>
          <p:cNvPr id="4719" name="Imagen" descr="Imagen"/>
          <p:cNvPicPr>
            <a:picLocks noChangeAspect="1"/>
          </p:cNvPicPr>
          <p:nvPr/>
        </p:nvPicPr>
        <p:blipFill>
          <a:blip r:embed="rId33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4720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4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4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5" name="object 2"/>
          <p:cNvGrpSpPr/>
          <p:nvPr/>
        </p:nvGrpSpPr>
        <p:grpSpPr>
          <a:xfrm>
            <a:off x="3372610" y="3009938"/>
            <a:ext cx="327622" cy="419062"/>
            <a:chOff x="0" y="0"/>
            <a:chExt cx="327621" cy="419061"/>
          </a:xfrm>
        </p:grpSpPr>
        <p:pic>
          <p:nvPicPr>
            <p:cNvPr id="4722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907"/>
              <a:ext cx="327622" cy="336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23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480" y="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24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40" y="41110"/>
              <a:ext cx="225553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726" name="object 6"/>
          <p:cNvSpPr txBox="1"/>
          <p:nvPr/>
        </p:nvSpPr>
        <p:spPr>
          <a:xfrm>
            <a:off x="3502278" y="3048888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grpSp>
        <p:nvGrpSpPr>
          <p:cNvPr id="4730" name="object 7"/>
          <p:cNvGrpSpPr/>
          <p:nvPr/>
        </p:nvGrpSpPr>
        <p:grpSpPr>
          <a:xfrm>
            <a:off x="10358628" y="3017558"/>
            <a:ext cx="327622" cy="336766"/>
            <a:chOff x="0" y="0"/>
            <a:chExt cx="327621" cy="336765"/>
          </a:xfrm>
        </p:grpSpPr>
        <p:pic>
          <p:nvPicPr>
            <p:cNvPr id="4727" name="object 8" descr="object 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27622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28" name="object 9" descr="object 9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0480" y="31940"/>
              <a:ext cx="266751" cy="30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29" name="object 10" descr="object 10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3340" y="15201"/>
              <a:ext cx="225552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731" name="object 11"/>
          <p:cNvSpPr txBox="1"/>
          <p:nvPr/>
        </p:nvSpPr>
        <p:spPr>
          <a:xfrm>
            <a:off x="10488930" y="3088512"/>
            <a:ext cx="742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z="7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grpSp>
        <p:nvGrpSpPr>
          <p:cNvPr id="4946" name="object 12"/>
          <p:cNvGrpSpPr/>
          <p:nvPr/>
        </p:nvGrpSpPr>
        <p:grpSpPr>
          <a:xfrm>
            <a:off x="5958839" y="33566"/>
            <a:ext cx="4960594" cy="4183342"/>
            <a:chOff x="0" y="0"/>
            <a:chExt cx="4960593" cy="4183341"/>
          </a:xfrm>
        </p:grpSpPr>
        <p:pic>
          <p:nvPicPr>
            <p:cNvPr id="4732" name="object 13" descr="object 1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3340" y="384495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33" name="object 14" descr="object 14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6866" y="3878542"/>
              <a:ext cx="208789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34" name="object 15" descr="object 15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9247" y="3870921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35" name="object 16" descr="object 16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533900" y="176707"/>
              <a:ext cx="192126" cy="2042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36" name="object 17"/>
            <p:cNvSpPr/>
            <p:nvPr/>
          </p:nvSpPr>
          <p:spPr>
            <a:xfrm>
              <a:off x="4567428" y="210273"/>
              <a:ext cx="74677" cy="86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6602" y="848"/>
                  </a:lnTo>
                  <a:lnTo>
                    <a:pt x="3168" y="3162"/>
                  </a:lnTo>
                  <a:lnTo>
                    <a:pt x="850" y="6595"/>
                  </a:lnTo>
                  <a:lnTo>
                    <a:pt x="0" y="10800"/>
                  </a:lnTo>
                  <a:lnTo>
                    <a:pt x="850" y="15005"/>
                  </a:lnTo>
                  <a:lnTo>
                    <a:pt x="3168" y="18438"/>
                  </a:lnTo>
                  <a:lnTo>
                    <a:pt x="6602" y="20752"/>
                  </a:lnTo>
                  <a:lnTo>
                    <a:pt x="10800" y="21600"/>
                  </a:lnTo>
                  <a:lnTo>
                    <a:pt x="14998" y="20752"/>
                  </a:lnTo>
                  <a:lnTo>
                    <a:pt x="18432" y="18438"/>
                  </a:lnTo>
                  <a:lnTo>
                    <a:pt x="20750" y="15005"/>
                  </a:lnTo>
                  <a:lnTo>
                    <a:pt x="21600" y="10800"/>
                  </a:lnTo>
                  <a:lnTo>
                    <a:pt x="20750" y="6595"/>
                  </a:lnTo>
                  <a:lnTo>
                    <a:pt x="18432" y="3162"/>
                  </a:lnTo>
                  <a:lnTo>
                    <a:pt x="14998" y="84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737" name="object 18"/>
            <p:cNvSpPr/>
            <p:nvPr/>
          </p:nvSpPr>
          <p:spPr>
            <a:xfrm>
              <a:off x="4567428" y="210273"/>
              <a:ext cx="74677" cy="86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50" y="6595"/>
                  </a:lnTo>
                  <a:lnTo>
                    <a:pt x="3168" y="3162"/>
                  </a:lnTo>
                  <a:lnTo>
                    <a:pt x="6602" y="848"/>
                  </a:lnTo>
                  <a:lnTo>
                    <a:pt x="10800" y="0"/>
                  </a:lnTo>
                  <a:lnTo>
                    <a:pt x="14998" y="848"/>
                  </a:lnTo>
                  <a:lnTo>
                    <a:pt x="18432" y="3162"/>
                  </a:lnTo>
                  <a:lnTo>
                    <a:pt x="20750" y="6595"/>
                  </a:lnTo>
                  <a:lnTo>
                    <a:pt x="21600" y="10800"/>
                  </a:lnTo>
                  <a:lnTo>
                    <a:pt x="20750" y="15005"/>
                  </a:lnTo>
                  <a:lnTo>
                    <a:pt x="18432" y="18438"/>
                  </a:lnTo>
                  <a:lnTo>
                    <a:pt x="14998" y="20752"/>
                  </a:lnTo>
                  <a:lnTo>
                    <a:pt x="10800" y="21600"/>
                  </a:lnTo>
                  <a:lnTo>
                    <a:pt x="6602" y="20752"/>
                  </a:lnTo>
                  <a:lnTo>
                    <a:pt x="3168" y="18438"/>
                  </a:lnTo>
                  <a:lnTo>
                    <a:pt x="850" y="15005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4738" name="object 19" descr="object 19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997452" y="152298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39" name="object 20" descr="object 20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030980" y="185889"/>
              <a:ext cx="208788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40" name="object 21" descr="object 21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023359" y="178269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41" name="object 22" descr="object 22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634483" y="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42" name="object 23" descr="object 23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668011" y="33489"/>
              <a:ext cx="208789" cy="2194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43" name="object 24"/>
            <p:cNvSpPr/>
            <p:nvPr/>
          </p:nvSpPr>
          <p:spPr>
            <a:xfrm>
              <a:off x="4668011" y="33488"/>
              <a:ext cx="208789" cy="219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7"/>
                  </a:lnTo>
                  <a:lnTo>
                    <a:pt x="3163" y="3164"/>
                  </a:lnTo>
                  <a:lnTo>
                    <a:pt x="6596" y="849"/>
                  </a:lnTo>
                  <a:lnTo>
                    <a:pt x="10800" y="0"/>
                  </a:lnTo>
                  <a:lnTo>
                    <a:pt x="15004" y="849"/>
                  </a:lnTo>
                  <a:lnTo>
                    <a:pt x="18437" y="3164"/>
                  </a:lnTo>
                  <a:lnTo>
                    <a:pt x="20751" y="6597"/>
                  </a:lnTo>
                  <a:lnTo>
                    <a:pt x="21600" y="10800"/>
                  </a:lnTo>
                  <a:lnTo>
                    <a:pt x="20751" y="15003"/>
                  </a:lnTo>
                  <a:lnTo>
                    <a:pt x="18437" y="18436"/>
                  </a:lnTo>
                  <a:lnTo>
                    <a:pt x="15004" y="20751"/>
                  </a:lnTo>
                  <a:lnTo>
                    <a:pt x="10800" y="21600"/>
                  </a:lnTo>
                  <a:lnTo>
                    <a:pt x="6596" y="20751"/>
                  </a:lnTo>
                  <a:lnTo>
                    <a:pt x="3163" y="18436"/>
                  </a:lnTo>
                  <a:lnTo>
                    <a:pt x="849" y="15003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4744" name="object 25" descr="object 25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887980" y="308295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45" name="object 26" descr="object 26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921507" y="3116542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46" name="object 27"/>
            <p:cNvSpPr/>
            <p:nvPr/>
          </p:nvSpPr>
          <p:spPr>
            <a:xfrm>
              <a:off x="2921507" y="3116542"/>
              <a:ext cx="208788" cy="220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9"/>
                  </a:lnTo>
                  <a:lnTo>
                    <a:pt x="3163" y="3166"/>
                  </a:lnTo>
                  <a:lnTo>
                    <a:pt x="6596" y="850"/>
                  </a:lnTo>
                  <a:lnTo>
                    <a:pt x="10800" y="0"/>
                  </a:lnTo>
                  <a:lnTo>
                    <a:pt x="15004" y="850"/>
                  </a:lnTo>
                  <a:lnTo>
                    <a:pt x="18437" y="3165"/>
                  </a:lnTo>
                  <a:lnTo>
                    <a:pt x="20751" y="6599"/>
                  </a:lnTo>
                  <a:lnTo>
                    <a:pt x="21600" y="10800"/>
                  </a:lnTo>
                  <a:lnTo>
                    <a:pt x="20751" y="15001"/>
                  </a:lnTo>
                  <a:lnTo>
                    <a:pt x="18437" y="18434"/>
                  </a:lnTo>
                  <a:lnTo>
                    <a:pt x="15004" y="20750"/>
                  </a:lnTo>
                  <a:lnTo>
                    <a:pt x="10800" y="21600"/>
                  </a:lnTo>
                  <a:lnTo>
                    <a:pt x="6596" y="20750"/>
                  </a:lnTo>
                  <a:lnTo>
                    <a:pt x="3163" y="18435"/>
                  </a:lnTo>
                  <a:lnTo>
                    <a:pt x="849" y="15001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4747" name="object 28" descr="object 28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875788" y="281330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48" name="object 29" descr="object 29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909316" y="2846793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49" name="object 30" descr="object 30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901695" y="2839174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50" name="object 31" descr="object 31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2052726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51" name="object 32" descr="object 32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3527" y="2086317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52" name="object 33" descr="object 33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5908" y="2078698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53" name="object 34" descr="object 34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155947" y="241706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54" name="object 35" descr="object 35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189476" y="2450554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55" name="object 36" descr="object 36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181856" y="2442933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56" name="object 37" descr="object 37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155947" y="297942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57" name="object 38" descr="object 38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189476" y="3012909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58" name="object 39" descr="object 39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181856" y="3005289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59" name="object 40" descr="object 40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155947" y="270205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60" name="object 41" descr="object 41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189476" y="2735542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61" name="object 42" descr="object 42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181856" y="2727921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62" name="object 43" descr="object 4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887980" y="333441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63" name="object 44" descr="object 44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921507" y="3368001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64" name="object 45"/>
            <p:cNvSpPr/>
            <p:nvPr/>
          </p:nvSpPr>
          <p:spPr>
            <a:xfrm>
              <a:off x="2921507" y="3368001"/>
              <a:ext cx="208788" cy="220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9"/>
                  </a:lnTo>
                  <a:lnTo>
                    <a:pt x="3163" y="3166"/>
                  </a:lnTo>
                  <a:lnTo>
                    <a:pt x="6596" y="850"/>
                  </a:lnTo>
                  <a:lnTo>
                    <a:pt x="10800" y="0"/>
                  </a:lnTo>
                  <a:lnTo>
                    <a:pt x="15004" y="850"/>
                  </a:lnTo>
                  <a:lnTo>
                    <a:pt x="18437" y="3166"/>
                  </a:lnTo>
                  <a:lnTo>
                    <a:pt x="20751" y="6599"/>
                  </a:lnTo>
                  <a:lnTo>
                    <a:pt x="21600" y="10800"/>
                  </a:lnTo>
                  <a:lnTo>
                    <a:pt x="20751" y="15001"/>
                  </a:lnTo>
                  <a:lnTo>
                    <a:pt x="18437" y="18434"/>
                  </a:lnTo>
                  <a:lnTo>
                    <a:pt x="15004" y="20750"/>
                  </a:lnTo>
                  <a:lnTo>
                    <a:pt x="10800" y="21600"/>
                  </a:lnTo>
                  <a:lnTo>
                    <a:pt x="6596" y="20750"/>
                  </a:lnTo>
                  <a:lnTo>
                    <a:pt x="3163" y="18434"/>
                  </a:lnTo>
                  <a:lnTo>
                    <a:pt x="849" y="15001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4765" name="object 46" descr="object 46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110228" y="204228"/>
              <a:ext cx="518148" cy="2561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769" name="object 47"/>
            <p:cNvGrpSpPr/>
            <p:nvPr/>
          </p:nvGrpSpPr>
          <p:grpSpPr>
            <a:xfrm>
              <a:off x="4239768" y="255104"/>
              <a:ext cx="339472" cy="76201"/>
              <a:chOff x="0" y="0"/>
              <a:chExt cx="339471" cy="76200"/>
            </a:xfrm>
          </p:grpSpPr>
          <p:sp>
            <p:nvSpPr>
              <p:cNvPr id="4766" name="Figura"/>
              <p:cNvSpPr/>
              <p:nvPr/>
            </p:nvSpPr>
            <p:spPr>
              <a:xfrm>
                <a:off x="0" y="0"/>
                <a:ext cx="77598" cy="76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87" y="0"/>
                    </a:moveTo>
                    <a:lnTo>
                      <a:pt x="0" y="11628"/>
                    </a:lnTo>
                    <a:lnTo>
                      <a:pt x="21600" y="21600"/>
                    </a:lnTo>
                    <a:lnTo>
                      <a:pt x="21267" y="12744"/>
                    </a:lnTo>
                    <a:lnTo>
                      <a:pt x="17746" y="12744"/>
                    </a:lnTo>
                    <a:lnTo>
                      <a:pt x="17605" y="9144"/>
                    </a:lnTo>
                    <a:lnTo>
                      <a:pt x="21126" y="9010"/>
                    </a:lnTo>
                    <a:lnTo>
                      <a:pt x="20787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67" name="Figura"/>
              <p:cNvSpPr/>
              <p:nvPr/>
            </p:nvSpPr>
            <p:spPr>
              <a:xfrm>
                <a:off x="75893" y="21970"/>
                <a:ext cx="263579" cy="225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569" y="0"/>
                    </a:moveTo>
                    <a:lnTo>
                      <a:pt x="0" y="9416"/>
                    </a:lnTo>
                    <a:lnTo>
                      <a:pt x="40" y="21600"/>
                    </a:lnTo>
                    <a:lnTo>
                      <a:pt x="21600" y="12184"/>
                    </a:lnTo>
                    <a:lnTo>
                      <a:pt x="2156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68" name="Figura"/>
              <p:cNvSpPr/>
              <p:nvPr/>
            </p:nvSpPr>
            <p:spPr>
              <a:xfrm>
                <a:off x="63246" y="31786"/>
                <a:ext cx="13154" cy="131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570" y="20828"/>
                    </a:moveTo>
                    <a:lnTo>
                      <a:pt x="833" y="21600"/>
                    </a:lnTo>
                    <a:lnTo>
                      <a:pt x="21600" y="21600"/>
                    </a:lnTo>
                    <a:lnTo>
                      <a:pt x="21570" y="20828"/>
                    </a:lnTo>
                    <a:close/>
                    <a:moveTo>
                      <a:pt x="20771" y="0"/>
                    </a:moveTo>
                    <a:lnTo>
                      <a:pt x="0" y="772"/>
                    </a:lnTo>
                    <a:lnTo>
                      <a:pt x="833" y="21600"/>
                    </a:lnTo>
                    <a:lnTo>
                      <a:pt x="21570" y="20828"/>
                    </a:lnTo>
                    <a:lnTo>
                      <a:pt x="20771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4770" name="object 48" descr="object 48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000756" y="2127465"/>
              <a:ext cx="1239012" cy="5257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784" name="object 49"/>
            <p:cNvGrpSpPr/>
            <p:nvPr/>
          </p:nvGrpSpPr>
          <p:grpSpPr>
            <a:xfrm>
              <a:off x="3130295" y="2206079"/>
              <a:ext cx="1060070" cy="360300"/>
              <a:chOff x="0" y="0"/>
              <a:chExt cx="1060069" cy="360299"/>
            </a:xfrm>
          </p:grpSpPr>
          <p:sp>
            <p:nvSpPr>
              <p:cNvPr id="4771" name="Figura"/>
              <p:cNvSpPr/>
              <p:nvPr/>
            </p:nvSpPr>
            <p:spPr>
              <a:xfrm>
                <a:off x="1007745" y="332613"/>
                <a:ext cx="52325" cy="276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5" y="0"/>
                    </a:moveTo>
                    <a:lnTo>
                      <a:pt x="0" y="9412"/>
                    </a:lnTo>
                    <a:lnTo>
                      <a:pt x="19975" y="21600"/>
                    </a:lnTo>
                    <a:lnTo>
                      <a:pt x="21600" y="12186"/>
                    </a:lnTo>
                    <a:lnTo>
                      <a:pt x="16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72" name="Figura"/>
              <p:cNvSpPr/>
              <p:nvPr/>
            </p:nvSpPr>
            <p:spPr>
              <a:xfrm>
                <a:off x="923163" y="305307"/>
                <a:ext cx="52198" cy="276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9" y="0"/>
                    </a:moveTo>
                    <a:lnTo>
                      <a:pt x="0" y="9413"/>
                    </a:lnTo>
                    <a:lnTo>
                      <a:pt x="20023" y="21600"/>
                    </a:lnTo>
                    <a:lnTo>
                      <a:pt x="21600" y="12187"/>
                    </a:lnTo>
                    <a:lnTo>
                      <a:pt x="162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73" name="Figura"/>
              <p:cNvSpPr/>
              <p:nvPr/>
            </p:nvSpPr>
            <p:spPr>
              <a:xfrm>
                <a:off x="838581" y="278002"/>
                <a:ext cx="52198" cy="276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9" y="0"/>
                    </a:moveTo>
                    <a:lnTo>
                      <a:pt x="0" y="9413"/>
                    </a:lnTo>
                    <a:lnTo>
                      <a:pt x="20023" y="21600"/>
                    </a:lnTo>
                    <a:lnTo>
                      <a:pt x="21600" y="12188"/>
                    </a:lnTo>
                    <a:lnTo>
                      <a:pt x="162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74" name="Figura"/>
              <p:cNvSpPr/>
              <p:nvPr/>
            </p:nvSpPr>
            <p:spPr>
              <a:xfrm>
                <a:off x="753999" y="250697"/>
                <a:ext cx="52198" cy="276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77" y="0"/>
                    </a:moveTo>
                    <a:lnTo>
                      <a:pt x="0" y="9414"/>
                    </a:lnTo>
                    <a:lnTo>
                      <a:pt x="19971" y="21600"/>
                    </a:lnTo>
                    <a:lnTo>
                      <a:pt x="21600" y="12187"/>
                    </a:lnTo>
                    <a:lnTo>
                      <a:pt x="157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75" name="Figura"/>
              <p:cNvSpPr/>
              <p:nvPr/>
            </p:nvSpPr>
            <p:spPr>
              <a:xfrm>
                <a:off x="669417" y="223392"/>
                <a:ext cx="52198" cy="276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77" y="0"/>
                    </a:moveTo>
                    <a:lnTo>
                      <a:pt x="0" y="9413"/>
                    </a:lnTo>
                    <a:lnTo>
                      <a:pt x="19971" y="21600"/>
                    </a:lnTo>
                    <a:lnTo>
                      <a:pt x="21600" y="12187"/>
                    </a:lnTo>
                    <a:lnTo>
                      <a:pt x="157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76" name="Figura"/>
              <p:cNvSpPr/>
              <p:nvPr/>
            </p:nvSpPr>
            <p:spPr>
              <a:xfrm>
                <a:off x="584708" y="196087"/>
                <a:ext cx="52325" cy="27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5" y="0"/>
                    </a:moveTo>
                    <a:lnTo>
                      <a:pt x="0" y="9413"/>
                    </a:lnTo>
                    <a:lnTo>
                      <a:pt x="19975" y="21600"/>
                    </a:lnTo>
                    <a:lnTo>
                      <a:pt x="21600" y="12187"/>
                    </a:lnTo>
                    <a:lnTo>
                      <a:pt x="16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77" name="Figura"/>
              <p:cNvSpPr/>
              <p:nvPr/>
            </p:nvSpPr>
            <p:spPr>
              <a:xfrm>
                <a:off x="500125" y="168782"/>
                <a:ext cx="52326" cy="276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6" y="0"/>
                    </a:moveTo>
                    <a:lnTo>
                      <a:pt x="0" y="9413"/>
                    </a:lnTo>
                    <a:lnTo>
                      <a:pt x="19975" y="21600"/>
                    </a:lnTo>
                    <a:lnTo>
                      <a:pt x="21600" y="12187"/>
                    </a:lnTo>
                    <a:lnTo>
                      <a:pt x="162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78" name="Figura"/>
              <p:cNvSpPr/>
              <p:nvPr/>
            </p:nvSpPr>
            <p:spPr>
              <a:xfrm>
                <a:off x="415544" y="141477"/>
                <a:ext cx="52198" cy="276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9" y="0"/>
                    </a:moveTo>
                    <a:lnTo>
                      <a:pt x="0" y="9512"/>
                    </a:lnTo>
                    <a:lnTo>
                      <a:pt x="20023" y="21600"/>
                    </a:lnTo>
                    <a:lnTo>
                      <a:pt x="21600" y="12188"/>
                    </a:lnTo>
                    <a:lnTo>
                      <a:pt x="162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79" name="Figura"/>
              <p:cNvSpPr/>
              <p:nvPr/>
            </p:nvSpPr>
            <p:spPr>
              <a:xfrm>
                <a:off x="330962" y="114172"/>
                <a:ext cx="52198" cy="276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9" y="0"/>
                    </a:moveTo>
                    <a:lnTo>
                      <a:pt x="0" y="9512"/>
                    </a:lnTo>
                    <a:lnTo>
                      <a:pt x="20023" y="21600"/>
                    </a:lnTo>
                    <a:lnTo>
                      <a:pt x="21600" y="12187"/>
                    </a:lnTo>
                    <a:lnTo>
                      <a:pt x="162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80" name="Figura"/>
              <p:cNvSpPr/>
              <p:nvPr/>
            </p:nvSpPr>
            <p:spPr>
              <a:xfrm>
                <a:off x="246380" y="86867"/>
                <a:ext cx="52198" cy="276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77" y="0"/>
                    </a:moveTo>
                    <a:lnTo>
                      <a:pt x="0" y="9512"/>
                    </a:lnTo>
                    <a:lnTo>
                      <a:pt x="19971" y="21600"/>
                    </a:lnTo>
                    <a:lnTo>
                      <a:pt x="21600" y="12187"/>
                    </a:lnTo>
                    <a:lnTo>
                      <a:pt x="157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81" name="Figura"/>
              <p:cNvSpPr/>
              <p:nvPr/>
            </p:nvSpPr>
            <p:spPr>
              <a:xfrm>
                <a:off x="161798" y="59562"/>
                <a:ext cx="52198" cy="27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77" y="0"/>
                    </a:moveTo>
                    <a:lnTo>
                      <a:pt x="0" y="9512"/>
                    </a:lnTo>
                    <a:lnTo>
                      <a:pt x="19971" y="21600"/>
                    </a:lnTo>
                    <a:lnTo>
                      <a:pt x="21600" y="12187"/>
                    </a:lnTo>
                    <a:lnTo>
                      <a:pt x="157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82" name="Triángulo"/>
              <p:cNvSpPr/>
              <p:nvPr/>
            </p:nvSpPr>
            <p:spPr>
              <a:xfrm>
                <a:off x="0" y="0"/>
                <a:ext cx="84201" cy="725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3820"/>
                    </a:lnTo>
                    <a:lnTo>
                      <a:pt x="1560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83" name="Figura"/>
              <p:cNvSpPr/>
              <p:nvPr/>
            </p:nvSpPr>
            <p:spPr>
              <a:xfrm>
                <a:off x="77089" y="32257"/>
                <a:ext cx="52325" cy="276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5" y="0"/>
                    </a:moveTo>
                    <a:lnTo>
                      <a:pt x="0" y="9513"/>
                    </a:lnTo>
                    <a:lnTo>
                      <a:pt x="19974" y="21600"/>
                    </a:lnTo>
                    <a:lnTo>
                      <a:pt x="21600" y="12187"/>
                    </a:lnTo>
                    <a:lnTo>
                      <a:pt x="16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4785" name="object 50" descr="object 50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268980" y="275831"/>
              <a:ext cx="813842" cy="4556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789" name="object 51"/>
            <p:cNvGrpSpPr/>
            <p:nvPr/>
          </p:nvGrpSpPr>
          <p:grpSpPr>
            <a:xfrm>
              <a:off x="3398519" y="291300"/>
              <a:ext cx="635256" cy="282321"/>
              <a:chOff x="0" y="0"/>
              <a:chExt cx="635254" cy="282320"/>
            </a:xfrm>
          </p:grpSpPr>
          <p:sp>
            <p:nvSpPr>
              <p:cNvPr id="4786" name="Figura"/>
              <p:cNvSpPr/>
              <p:nvPr/>
            </p:nvSpPr>
            <p:spPr>
              <a:xfrm>
                <a:off x="0" y="212343"/>
                <a:ext cx="85091" cy="69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59" y="0"/>
                    </a:moveTo>
                    <a:lnTo>
                      <a:pt x="0" y="20071"/>
                    </a:lnTo>
                    <a:lnTo>
                      <a:pt x="21600" y="21600"/>
                    </a:lnTo>
                    <a:lnTo>
                      <a:pt x="18965" y="14152"/>
                    </a:lnTo>
                    <a:lnTo>
                      <a:pt x="15442" y="14152"/>
                    </a:lnTo>
                    <a:lnTo>
                      <a:pt x="14185" y="10545"/>
                    </a:lnTo>
                    <a:lnTo>
                      <a:pt x="17143" y="9001"/>
                    </a:lnTo>
                    <a:lnTo>
                      <a:pt x="1395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87" name="Figura"/>
              <p:cNvSpPr/>
              <p:nvPr/>
            </p:nvSpPr>
            <p:spPr>
              <a:xfrm>
                <a:off x="67533" y="0"/>
                <a:ext cx="567722" cy="253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07" y="0"/>
                    </a:moveTo>
                    <a:lnTo>
                      <a:pt x="0" y="20605"/>
                    </a:lnTo>
                    <a:lnTo>
                      <a:pt x="191" y="21600"/>
                    </a:lnTo>
                    <a:lnTo>
                      <a:pt x="21600" y="997"/>
                    </a:lnTo>
                    <a:lnTo>
                      <a:pt x="2140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88" name="Figura"/>
              <p:cNvSpPr/>
              <p:nvPr/>
            </p:nvSpPr>
            <p:spPr>
              <a:xfrm>
                <a:off x="55880" y="241504"/>
                <a:ext cx="18832" cy="166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119" y="15093"/>
                    </a:moveTo>
                    <a:lnTo>
                      <a:pt x="5681" y="21600"/>
                    </a:lnTo>
                    <a:lnTo>
                      <a:pt x="21600" y="21600"/>
                    </a:lnTo>
                    <a:lnTo>
                      <a:pt x="19119" y="15093"/>
                    </a:lnTo>
                    <a:close/>
                    <a:moveTo>
                      <a:pt x="13367" y="0"/>
                    </a:moveTo>
                    <a:lnTo>
                      <a:pt x="0" y="6475"/>
                    </a:lnTo>
                    <a:lnTo>
                      <a:pt x="5681" y="21600"/>
                    </a:lnTo>
                    <a:lnTo>
                      <a:pt x="19119" y="15093"/>
                    </a:lnTo>
                    <a:lnTo>
                      <a:pt x="13367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4790" name="object 52" descr="object 52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268980" y="25869"/>
              <a:ext cx="1432560" cy="6263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807" name="object 53"/>
            <p:cNvGrpSpPr/>
            <p:nvPr/>
          </p:nvGrpSpPr>
          <p:grpSpPr>
            <a:xfrm>
              <a:off x="3398519" y="41109"/>
              <a:ext cx="1253618" cy="448056"/>
              <a:chOff x="0" y="0"/>
              <a:chExt cx="1253617" cy="448056"/>
            </a:xfrm>
          </p:grpSpPr>
          <p:sp>
            <p:nvSpPr>
              <p:cNvPr id="4791" name="Figura"/>
              <p:cNvSpPr/>
              <p:nvPr/>
            </p:nvSpPr>
            <p:spPr>
              <a:xfrm>
                <a:off x="1201801" y="85725"/>
                <a:ext cx="51817" cy="309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2" y="0"/>
                    </a:moveTo>
                    <a:lnTo>
                      <a:pt x="0" y="8232"/>
                    </a:lnTo>
                    <a:lnTo>
                      <a:pt x="19588" y="21600"/>
                    </a:lnTo>
                    <a:lnTo>
                      <a:pt x="21600" y="13455"/>
                    </a:lnTo>
                    <a:lnTo>
                      <a:pt x="2012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92" name="Figura"/>
              <p:cNvSpPr/>
              <p:nvPr/>
            </p:nvSpPr>
            <p:spPr>
              <a:xfrm>
                <a:off x="1119251" y="53467"/>
                <a:ext cx="51944" cy="29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43" y="0"/>
                    </a:moveTo>
                    <a:lnTo>
                      <a:pt x="0" y="8603"/>
                    </a:lnTo>
                    <a:lnTo>
                      <a:pt x="14048" y="17755"/>
                    </a:lnTo>
                    <a:lnTo>
                      <a:pt x="19646" y="21600"/>
                    </a:lnTo>
                    <a:lnTo>
                      <a:pt x="21600" y="12996"/>
                    </a:lnTo>
                    <a:lnTo>
                      <a:pt x="2588" y="457"/>
                    </a:lnTo>
                    <a:lnTo>
                      <a:pt x="1743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93" name="Figura"/>
              <p:cNvSpPr/>
              <p:nvPr/>
            </p:nvSpPr>
            <p:spPr>
              <a:xfrm>
                <a:off x="1034923" y="26415"/>
                <a:ext cx="52325" cy="267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15" y="0"/>
                    </a:moveTo>
                    <a:lnTo>
                      <a:pt x="0" y="9827"/>
                    </a:lnTo>
                    <a:lnTo>
                      <a:pt x="8808" y="14638"/>
                    </a:lnTo>
                    <a:lnTo>
                      <a:pt x="19975" y="21600"/>
                    </a:lnTo>
                    <a:lnTo>
                      <a:pt x="21600" y="11773"/>
                    </a:lnTo>
                    <a:lnTo>
                      <a:pt x="10381" y="4811"/>
                    </a:lnTo>
                    <a:lnTo>
                      <a:pt x="141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94" name="Figura"/>
              <p:cNvSpPr/>
              <p:nvPr/>
            </p:nvSpPr>
            <p:spPr>
              <a:xfrm>
                <a:off x="948944" y="7493"/>
                <a:ext cx="52198" cy="21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36" y="0"/>
                    </a:moveTo>
                    <a:lnTo>
                      <a:pt x="0" y="12361"/>
                    </a:lnTo>
                    <a:lnTo>
                      <a:pt x="3153" y="13359"/>
                    </a:lnTo>
                    <a:lnTo>
                      <a:pt x="17080" y="19726"/>
                    </a:lnTo>
                    <a:lnTo>
                      <a:pt x="20391" y="21600"/>
                    </a:lnTo>
                    <a:lnTo>
                      <a:pt x="21600" y="9364"/>
                    </a:lnTo>
                    <a:lnTo>
                      <a:pt x="18289" y="7491"/>
                    </a:lnTo>
                    <a:lnTo>
                      <a:pt x="4151" y="1123"/>
                    </a:lnTo>
                    <a:lnTo>
                      <a:pt x="73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95" name="Figura"/>
              <p:cNvSpPr/>
              <p:nvPr/>
            </p:nvSpPr>
            <p:spPr>
              <a:xfrm>
                <a:off x="861187" y="0"/>
                <a:ext cx="51309" cy="15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" y="0"/>
                    </a:moveTo>
                    <a:lnTo>
                      <a:pt x="0" y="17851"/>
                    </a:lnTo>
                    <a:lnTo>
                      <a:pt x="11174" y="18742"/>
                    </a:lnTo>
                    <a:lnTo>
                      <a:pt x="21172" y="21600"/>
                    </a:lnTo>
                    <a:lnTo>
                      <a:pt x="21600" y="3749"/>
                    </a:lnTo>
                    <a:lnTo>
                      <a:pt x="11655" y="1071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96" name="Figura"/>
              <p:cNvSpPr/>
              <p:nvPr/>
            </p:nvSpPr>
            <p:spPr>
              <a:xfrm>
                <a:off x="771779" y="762"/>
                <a:ext cx="51817" cy="17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82" y="0"/>
                    </a:moveTo>
                    <a:lnTo>
                      <a:pt x="18476" y="466"/>
                    </a:lnTo>
                    <a:lnTo>
                      <a:pt x="10694" y="2331"/>
                    </a:lnTo>
                    <a:lnTo>
                      <a:pt x="2912" y="4971"/>
                    </a:lnTo>
                    <a:lnTo>
                      <a:pt x="0" y="6216"/>
                    </a:lnTo>
                    <a:lnTo>
                      <a:pt x="794" y="21600"/>
                    </a:lnTo>
                    <a:lnTo>
                      <a:pt x="3494" y="20357"/>
                    </a:lnTo>
                    <a:lnTo>
                      <a:pt x="11171" y="17871"/>
                    </a:lnTo>
                    <a:lnTo>
                      <a:pt x="18794" y="15850"/>
                    </a:lnTo>
                    <a:lnTo>
                      <a:pt x="21600" y="15540"/>
                    </a:lnTo>
                    <a:lnTo>
                      <a:pt x="21282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97" name="Figura"/>
              <p:cNvSpPr/>
              <p:nvPr/>
            </p:nvSpPr>
            <p:spPr>
              <a:xfrm>
                <a:off x="684276" y="12700"/>
                <a:ext cx="52325" cy="24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47" y="0"/>
                    </a:moveTo>
                    <a:lnTo>
                      <a:pt x="15151" y="2424"/>
                    </a:lnTo>
                    <a:lnTo>
                      <a:pt x="7078" y="6722"/>
                    </a:lnTo>
                    <a:lnTo>
                      <a:pt x="0" y="10910"/>
                    </a:lnTo>
                    <a:lnTo>
                      <a:pt x="1416" y="21600"/>
                    </a:lnTo>
                    <a:lnTo>
                      <a:pt x="8336" y="17412"/>
                    </a:lnTo>
                    <a:lnTo>
                      <a:pt x="16305" y="13224"/>
                    </a:lnTo>
                    <a:lnTo>
                      <a:pt x="21600" y="10800"/>
                    </a:lnTo>
                    <a:lnTo>
                      <a:pt x="20447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98" name="Figura"/>
              <p:cNvSpPr/>
              <p:nvPr/>
            </p:nvSpPr>
            <p:spPr>
              <a:xfrm>
                <a:off x="599948" y="37338"/>
                <a:ext cx="51944" cy="30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857" y="0"/>
                    </a:moveTo>
                    <a:lnTo>
                      <a:pt x="17164" y="1634"/>
                    </a:lnTo>
                    <a:lnTo>
                      <a:pt x="8661" y="7170"/>
                    </a:lnTo>
                    <a:lnTo>
                      <a:pt x="105" y="13250"/>
                    </a:lnTo>
                    <a:lnTo>
                      <a:pt x="0" y="13250"/>
                    </a:lnTo>
                    <a:lnTo>
                      <a:pt x="2060" y="21600"/>
                    </a:lnTo>
                    <a:lnTo>
                      <a:pt x="10562" y="15700"/>
                    </a:lnTo>
                    <a:lnTo>
                      <a:pt x="18907" y="10165"/>
                    </a:lnTo>
                    <a:lnTo>
                      <a:pt x="21600" y="8621"/>
                    </a:lnTo>
                    <a:lnTo>
                      <a:pt x="19857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99" name="Figura"/>
              <p:cNvSpPr/>
              <p:nvPr/>
            </p:nvSpPr>
            <p:spPr>
              <a:xfrm>
                <a:off x="519175" y="71500"/>
                <a:ext cx="51056" cy="337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397" y="0"/>
                    </a:moveTo>
                    <a:lnTo>
                      <a:pt x="16549" y="1950"/>
                    </a:lnTo>
                    <a:lnTo>
                      <a:pt x="7576" y="8445"/>
                    </a:lnTo>
                    <a:lnTo>
                      <a:pt x="0" y="14373"/>
                    </a:lnTo>
                    <a:lnTo>
                      <a:pt x="2472" y="21600"/>
                    </a:lnTo>
                    <a:lnTo>
                      <a:pt x="9941" y="15835"/>
                    </a:lnTo>
                    <a:lnTo>
                      <a:pt x="21600" y="7308"/>
                    </a:lnTo>
                    <a:lnTo>
                      <a:pt x="19397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00" name="Figura"/>
              <p:cNvSpPr/>
              <p:nvPr/>
            </p:nvSpPr>
            <p:spPr>
              <a:xfrm>
                <a:off x="440944" y="111887"/>
                <a:ext cx="50547" cy="35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941" y="0"/>
                    </a:moveTo>
                    <a:lnTo>
                      <a:pt x="4287" y="11449"/>
                    </a:lnTo>
                    <a:lnTo>
                      <a:pt x="0" y="15036"/>
                    </a:lnTo>
                    <a:lnTo>
                      <a:pt x="2768" y="21600"/>
                    </a:lnTo>
                    <a:lnTo>
                      <a:pt x="6892" y="18089"/>
                    </a:lnTo>
                    <a:lnTo>
                      <a:pt x="21600" y="6640"/>
                    </a:lnTo>
                    <a:lnTo>
                      <a:pt x="1894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01" name="Figura"/>
              <p:cNvSpPr/>
              <p:nvPr/>
            </p:nvSpPr>
            <p:spPr>
              <a:xfrm>
                <a:off x="364871" y="156337"/>
                <a:ext cx="49658" cy="375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782" y="0"/>
                    </a:moveTo>
                    <a:lnTo>
                      <a:pt x="0" y="15470"/>
                    </a:lnTo>
                    <a:lnTo>
                      <a:pt x="2927" y="21600"/>
                    </a:lnTo>
                    <a:lnTo>
                      <a:pt x="21600" y="6275"/>
                    </a:lnTo>
                    <a:lnTo>
                      <a:pt x="18782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02" name="Figura"/>
              <p:cNvSpPr/>
              <p:nvPr/>
            </p:nvSpPr>
            <p:spPr>
              <a:xfrm>
                <a:off x="290322" y="203962"/>
                <a:ext cx="49277" cy="387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594" y="0"/>
                    </a:moveTo>
                    <a:lnTo>
                      <a:pt x="12080" y="5382"/>
                    </a:lnTo>
                    <a:lnTo>
                      <a:pt x="0" y="15721"/>
                    </a:lnTo>
                    <a:lnTo>
                      <a:pt x="3118" y="21600"/>
                    </a:lnTo>
                    <a:lnTo>
                      <a:pt x="15087" y="11331"/>
                    </a:lnTo>
                    <a:lnTo>
                      <a:pt x="21600" y="5948"/>
                    </a:lnTo>
                    <a:lnTo>
                      <a:pt x="1859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03" name="Figura"/>
              <p:cNvSpPr/>
              <p:nvPr/>
            </p:nvSpPr>
            <p:spPr>
              <a:xfrm>
                <a:off x="216916" y="253492"/>
                <a:ext cx="49023" cy="39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410" y="0"/>
                    </a:moveTo>
                    <a:lnTo>
                      <a:pt x="4421" y="12016"/>
                    </a:lnTo>
                    <a:lnTo>
                      <a:pt x="0" y="15905"/>
                    </a:lnTo>
                    <a:lnTo>
                      <a:pt x="3246" y="21600"/>
                    </a:lnTo>
                    <a:lnTo>
                      <a:pt x="7610" y="17711"/>
                    </a:lnTo>
                    <a:lnTo>
                      <a:pt x="21600" y="5764"/>
                    </a:lnTo>
                    <a:lnTo>
                      <a:pt x="1841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04" name="Figura"/>
              <p:cNvSpPr/>
              <p:nvPr/>
            </p:nvSpPr>
            <p:spPr>
              <a:xfrm>
                <a:off x="144525" y="304546"/>
                <a:ext cx="48643" cy="40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329" y="0"/>
                    </a:moveTo>
                    <a:lnTo>
                      <a:pt x="16242" y="1783"/>
                    </a:lnTo>
                    <a:lnTo>
                      <a:pt x="0" y="15978"/>
                    </a:lnTo>
                    <a:lnTo>
                      <a:pt x="3271" y="21600"/>
                    </a:lnTo>
                    <a:lnTo>
                      <a:pt x="19513" y="7406"/>
                    </a:lnTo>
                    <a:lnTo>
                      <a:pt x="21600" y="5623"/>
                    </a:lnTo>
                    <a:lnTo>
                      <a:pt x="1832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05" name="Triángulo"/>
              <p:cNvSpPr/>
              <p:nvPr/>
            </p:nvSpPr>
            <p:spPr>
              <a:xfrm>
                <a:off x="0" y="372110"/>
                <a:ext cx="83948" cy="759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67" y="0"/>
                    </a:moveTo>
                    <a:lnTo>
                      <a:pt x="0" y="21600"/>
                    </a:lnTo>
                    <a:lnTo>
                      <a:pt x="21600" y="17446"/>
                    </a:lnTo>
                    <a:lnTo>
                      <a:pt x="9967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06" name="Figura"/>
              <p:cNvSpPr/>
              <p:nvPr/>
            </p:nvSpPr>
            <p:spPr>
              <a:xfrm>
                <a:off x="72644" y="356615"/>
                <a:ext cx="48515" cy="40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264" y="0"/>
                    </a:moveTo>
                    <a:lnTo>
                      <a:pt x="0" y="16081"/>
                    </a:lnTo>
                    <a:lnTo>
                      <a:pt x="3336" y="21600"/>
                    </a:lnTo>
                    <a:lnTo>
                      <a:pt x="10517" y="15195"/>
                    </a:lnTo>
                    <a:lnTo>
                      <a:pt x="21600" y="5519"/>
                    </a:lnTo>
                    <a:lnTo>
                      <a:pt x="1826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4808" name="object 54" descr="object 54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163823" y="501357"/>
              <a:ext cx="809245" cy="29794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845" name="object 55"/>
            <p:cNvGrpSpPr/>
            <p:nvPr/>
          </p:nvGrpSpPr>
          <p:grpSpPr>
            <a:xfrm>
              <a:off x="3217036" y="516469"/>
              <a:ext cx="631064" cy="2801241"/>
              <a:chOff x="0" y="0"/>
              <a:chExt cx="631063" cy="2801239"/>
            </a:xfrm>
          </p:grpSpPr>
          <p:sp>
            <p:nvSpPr>
              <p:cNvPr id="4809" name="Figura"/>
              <p:cNvSpPr/>
              <p:nvPr/>
            </p:nvSpPr>
            <p:spPr>
              <a:xfrm>
                <a:off x="189738" y="0"/>
                <a:ext cx="25528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84" y="0"/>
                    </a:moveTo>
                    <a:lnTo>
                      <a:pt x="0" y="20237"/>
                    </a:lnTo>
                    <a:lnTo>
                      <a:pt x="10316" y="21600"/>
                    </a:lnTo>
                    <a:lnTo>
                      <a:pt x="21600" y="1363"/>
                    </a:lnTo>
                    <a:lnTo>
                      <a:pt x="11284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10" name="Figura"/>
              <p:cNvSpPr/>
              <p:nvPr/>
            </p:nvSpPr>
            <p:spPr>
              <a:xfrm>
                <a:off x="166497" y="85724"/>
                <a:ext cx="25401" cy="52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31" y="0"/>
                    </a:moveTo>
                    <a:lnTo>
                      <a:pt x="10908" y="470"/>
                    </a:lnTo>
                    <a:lnTo>
                      <a:pt x="0" y="20241"/>
                    </a:lnTo>
                    <a:lnTo>
                      <a:pt x="10368" y="21600"/>
                    </a:lnTo>
                    <a:lnTo>
                      <a:pt x="21384" y="1831"/>
                    </a:lnTo>
                    <a:lnTo>
                      <a:pt x="21600" y="1359"/>
                    </a:lnTo>
                    <a:lnTo>
                      <a:pt x="11231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11" name="Figura"/>
              <p:cNvSpPr/>
              <p:nvPr/>
            </p:nvSpPr>
            <p:spPr>
              <a:xfrm>
                <a:off x="143637" y="171576"/>
                <a:ext cx="25146" cy="52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28" y="0"/>
                    </a:moveTo>
                    <a:lnTo>
                      <a:pt x="10581" y="837"/>
                    </a:lnTo>
                    <a:lnTo>
                      <a:pt x="0" y="20240"/>
                    </a:lnTo>
                    <a:lnTo>
                      <a:pt x="10581" y="21600"/>
                    </a:lnTo>
                    <a:lnTo>
                      <a:pt x="21164" y="2197"/>
                    </a:lnTo>
                    <a:lnTo>
                      <a:pt x="21600" y="1360"/>
                    </a:lnTo>
                    <a:lnTo>
                      <a:pt x="11128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12" name="Figura"/>
              <p:cNvSpPr/>
              <p:nvPr/>
            </p:nvSpPr>
            <p:spPr>
              <a:xfrm>
                <a:off x="121412" y="257555"/>
                <a:ext cx="24765" cy="524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5" y="0"/>
                    </a:moveTo>
                    <a:lnTo>
                      <a:pt x="0" y="20345"/>
                    </a:lnTo>
                    <a:lnTo>
                      <a:pt x="10744" y="21600"/>
                    </a:lnTo>
                    <a:lnTo>
                      <a:pt x="20936" y="2563"/>
                    </a:lnTo>
                    <a:lnTo>
                      <a:pt x="21600" y="1360"/>
                    </a:lnTo>
                    <a:lnTo>
                      <a:pt x="10855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13" name="Figura"/>
              <p:cNvSpPr/>
              <p:nvPr/>
            </p:nvSpPr>
            <p:spPr>
              <a:xfrm>
                <a:off x="100202" y="343915"/>
                <a:ext cx="24258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31" y="0"/>
                    </a:moveTo>
                    <a:lnTo>
                      <a:pt x="9839" y="1468"/>
                    </a:lnTo>
                    <a:lnTo>
                      <a:pt x="0" y="20394"/>
                    </a:lnTo>
                    <a:lnTo>
                      <a:pt x="10971" y="21600"/>
                    </a:lnTo>
                    <a:lnTo>
                      <a:pt x="20809" y="2727"/>
                    </a:lnTo>
                    <a:lnTo>
                      <a:pt x="21600" y="1258"/>
                    </a:lnTo>
                    <a:lnTo>
                      <a:pt x="10631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14" name="Figura"/>
              <p:cNvSpPr/>
              <p:nvPr/>
            </p:nvSpPr>
            <p:spPr>
              <a:xfrm>
                <a:off x="80137" y="430402"/>
                <a:ext cx="23495" cy="52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275" y="0"/>
                    </a:moveTo>
                    <a:lnTo>
                      <a:pt x="9341" y="1674"/>
                    </a:lnTo>
                    <a:lnTo>
                      <a:pt x="0" y="20450"/>
                    </a:lnTo>
                    <a:lnTo>
                      <a:pt x="11442" y="21600"/>
                    </a:lnTo>
                    <a:lnTo>
                      <a:pt x="20784" y="2877"/>
                    </a:lnTo>
                    <a:lnTo>
                      <a:pt x="21600" y="1203"/>
                    </a:lnTo>
                    <a:lnTo>
                      <a:pt x="10275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15" name="Figura"/>
              <p:cNvSpPr/>
              <p:nvPr/>
            </p:nvSpPr>
            <p:spPr>
              <a:xfrm>
                <a:off x="61722" y="517271"/>
                <a:ext cx="22606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07" y="0"/>
                    </a:moveTo>
                    <a:lnTo>
                      <a:pt x="8859" y="1730"/>
                    </a:lnTo>
                    <a:lnTo>
                      <a:pt x="0" y="20604"/>
                    </a:lnTo>
                    <a:lnTo>
                      <a:pt x="11893" y="21600"/>
                    </a:lnTo>
                    <a:lnTo>
                      <a:pt x="21600" y="1101"/>
                    </a:lnTo>
                    <a:lnTo>
                      <a:pt x="9707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16" name="Figura"/>
              <p:cNvSpPr/>
              <p:nvPr/>
            </p:nvSpPr>
            <p:spPr>
              <a:xfrm>
                <a:off x="44830" y="604520"/>
                <a:ext cx="21719" cy="521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221" y="0"/>
                    </a:moveTo>
                    <a:lnTo>
                      <a:pt x="8464" y="1629"/>
                    </a:lnTo>
                    <a:lnTo>
                      <a:pt x="380" y="19708"/>
                    </a:lnTo>
                    <a:lnTo>
                      <a:pt x="0" y="20707"/>
                    </a:lnTo>
                    <a:lnTo>
                      <a:pt x="12378" y="21600"/>
                    </a:lnTo>
                    <a:lnTo>
                      <a:pt x="12757" y="20654"/>
                    </a:lnTo>
                    <a:lnTo>
                      <a:pt x="21600" y="999"/>
                    </a:lnTo>
                    <a:lnTo>
                      <a:pt x="9221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17" name="Figura"/>
              <p:cNvSpPr/>
              <p:nvPr/>
            </p:nvSpPr>
            <p:spPr>
              <a:xfrm>
                <a:off x="30225" y="692150"/>
                <a:ext cx="20576" cy="520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533" y="0"/>
                    </a:moveTo>
                    <a:lnTo>
                      <a:pt x="7867" y="1475"/>
                    </a:lnTo>
                    <a:lnTo>
                      <a:pt x="0" y="20862"/>
                    </a:lnTo>
                    <a:lnTo>
                      <a:pt x="13200" y="21600"/>
                    </a:lnTo>
                    <a:lnTo>
                      <a:pt x="13733" y="20336"/>
                    </a:lnTo>
                    <a:lnTo>
                      <a:pt x="20933" y="2370"/>
                    </a:lnTo>
                    <a:lnTo>
                      <a:pt x="21600" y="896"/>
                    </a:lnTo>
                    <a:lnTo>
                      <a:pt x="8533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18" name="Figura"/>
              <p:cNvSpPr/>
              <p:nvPr/>
            </p:nvSpPr>
            <p:spPr>
              <a:xfrm>
                <a:off x="18161" y="780161"/>
                <a:ext cx="19178" cy="52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38" y="0"/>
                    </a:moveTo>
                    <a:lnTo>
                      <a:pt x="7008" y="1106"/>
                    </a:lnTo>
                    <a:lnTo>
                      <a:pt x="572" y="19177"/>
                    </a:lnTo>
                    <a:lnTo>
                      <a:pt x="0" y="20968"/>
                    </a:lnTo>
                    <a:lnTo>
                      <a:pt x="14305" y="21600"/>
                    </a:lnTo>
                    <a:lnTo>
                      <a:pt x="14734" y="19914"/>
                    </a:lnTo>
                    <a:lnTo>
                      <a:pt x="21170" y="1844"/>
                    </a:lnTo>
                    <a:lnTo>
                      <a:pt x="21600" y="737"/>
                    </a:lnTo>
                    <a:lnTo>
                      <a:pt x="7438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19" name="Figura"/>
              <p:cNvSpPr/>
              <p:nvPr/>
            </p:nvSpPr>
            <p:spPr>
              <a:xfrm>
                <a:off x="8890" y="868552"/>
                <a:ext cx="17527" cy="51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104" y="0"/>
                    </a:moveTo>
                    <a:lnTo>
                      <a:pt x="5791" y="635"/>
                    </a:lnTo>
                    <a:lnTo>
                      <a:pt x="470" y="18847"/>
                    </a:lnTo>
                    <a:lnTo>
                      <a:pt x="0" y="21176"/>
                    </a:lnTo>
                    <a:lnTo>
                      <a:pt x="15652" y="21600"/>
                    </a:lnTo>
                    <a:lnTo>
                      <a:pt x="16122" y="19377"/>
                    </a:lnTo>
                    <a:lnTo>
                      <a:pt x="21443" y="1271"/>
                    </a:lnTo>
                    <a:lnTo>
                      <a:pt x="21600" y="635"/>
                    </a:lnTo>
                    <a:lnTo>
                      <a:pt x="6104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20" name="Figura"/>
              <p:cNvSpPr/>
              <p:nvPr/>
            </p:nvSpPr>
            <p:spPr>
              <a:xfrm>
                <a:off x="2794" y="957326"/>
                <a:ext cx="15622" cy="51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215" y="0"/>
                    </a:moveTo>
                    <a:lnTo>
                      <a:pt x="470" y="18720"/>
                    </a:lnTo>
                    <a:lnTo>
                      <a:pt x="0" y="21386"/>
                    </a:lnTo>
                    <a:lnTo>
                      <a:pt x="17561" y="21600"/>
                    </a:lnTo>
                    <a:lnTo>
                      <a:pt x="17912" y="18720"/>
                    </a:lnTo>
                    <a:lnTo>
                      <a:pt x="21600" y="426"/>
                    </a:lnTo>
                    <a:lnTo>
                      <a:pt x="4215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21" name="Figura"/>
              <p:cNvSpPr/>
              <p:nvPr/>
            </p:nvSpPr>
            <p:spPr>
              <a:xfrm>
                <a:off x="126" y="1046479"/>
                <a:ext cx="13718" cy="50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01" y="0"/>
                    </a:moveTo>
                    <a:lnTo>
                      <a:pt x="0" y="17883"/>
                    </a:lnTo>
                    <a:lnTo>
                      <a:pt x="0" y="21600"/>
                    </a:lnTo>
                    <a:lnTo>
                      <a:pt x="19999" y="21600"/>
                    </a:lnTo>
                    <a:lnTo>
                      <a:pt x="20010" y="17883"/>
                    </a:lnTo>
                    <a:lnTo>
                      <a:pt x="21600" y="108"/>
                    </a:lnTo>
                    <a:lnTo>
                      <a:pt x="1601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22" name="Figura"/>
              <p:cNvSpPr/>
              <p:nvPr/>
            </p:nvSpPr>
            <p:spPr>
              <a:xfrm>
                <a:off x="0" y="1135379"/>
                <a:ext cx="13844" cy="51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817" y="0"/>
                    </a:moveTo>
                    <a:lnTo>
                      <a:pt x="0" y="108"/>
                    </a:lnTo>
                    <a:lnTo>
                      <a:pt x="1189" y="17205"/>
                    </a:lnTo>
                    <a:lnTo>
                      <a:pt x="1783" y="21600"/>
                    </a:lnTo>
                    <a:lnTo>
                      <a:pt x="21600" y="21385"/>
                    </a:lnTo>
                    <a:lnTo>
                      <a:pt x="21006" y="17097"/>
                    </a:lnTo>
                    <a:lnTo>
                      <a:pt x="19817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23" name="Figura"/>
              <p:cNvSpPr/>
              <p:nvPr/>
            </p:nvSpPr>
            <p:spPr>
              <a:xfrm>
                <a:off x="2794" y="1223899"/>
                <a:ext cx="16257" cy="51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75" y="0"/>
                    </a:moveTo>
                    <a:lnTo>
                      <a:pt x="0" y="371"/>
                    </a:lnTo>
                    <a:lnTo>
                      <a:pt x="3374" y="16664"/>
                    </a:lnTo>
                    <a:lnTo>
                      <a:pt x="4725" y="21600"/>
                    </a:lnTo>
                    <a:lnTo>
                      <a:pt x="21600" y="21122"/>
                    </a:lnTo>
                    <a:lnTo>
                      <a:pt x="20249" y="16293"/>
                    </a:lnTo>
                    <a:lnTo>
                      <a:pt x="16875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24" name="Figura"/>
              <p:cNvSpPr/>
              <p:nvPr/>
            </p:nvSpPr>
            <p:spPr>
              <a:xfrm>
                <a:off x="9778" y="1312290"/>
                <a:ext cx="18671" cy="519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693" y="0"/>
                    </a:moveTo>
                    <a:lnTo>
                      <a:pt x="0" y="581"/>
                    </a:lnTo>
                    <a:lnTo>
                      <a:pt x="4997" y="16319"/>
                    </a:lnTo>
                    <a:lnTo>
                      <a:pt x="7054" y="21600"/>
                    </a:lnTo>
                    <a:lnTo>
                      <a:pt x="21600" y="20913"/>
                    </a:lnTo>
                    <a:lnTo>
                      <a:pt x="19543" y="15685"/>
                    </a:lnTo>
                    <a:lnTo>
                      <a:pt x="14693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25" name="Figura"/>
              <p:cNvSpPr/>
              <p:nvPr/>
            </p:nvSpPr>
            <p:spPr>
              <a:xfrm>
                <a:off x="21208" y="1400048"/>
                <a:ext cx="21084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881" y="0"/>
                    </a:moveTo>
                    <a:lnTo>
                      <a:pt x="0" y="891"/>
                    </a:lnTo>
                    <a:lnTo>
                      <a:pt x="6245" y="16200"/>
                    </a:lnTo>
                    <a:lnTo>
                      <a:pt x="8719" y="21600"/>
                    </a:lnTo>
                    <a:lnTo>
                      <a:pt x="21600" y="20604"/>
                    </a:lnTo>
                    <a:lnTo>
                      <a:pt x="19127" y="15309"/>
                    </a:lnTo>
                    <a:lnTo>
                      <a:pt x="12881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26" name="Figura"/>
              <p:cNvSpPr/>
              <p:nvPr/>
            </p:nvSpPr>
            <p:spPr>
              <a:xfrm>
                <a:off x="37083" y="1487297"/>
                <a:ext cx="23243" cy="52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449" y="0"/>
                    </a:moveTo>
                    <a:lnTo>
                      <a:pt x="0" y="1098"/>
                    </a:lnTo>
                    <a:lnTo>
                      <a:pt x="7318" y="16422"/>
                    </a:lnTo>
                    <a:lnTo>
                      <a:pt x="10150" y="21600"/>
                    </a:lnTo>
                    <a:lnTo>
                      <a:pt x="21600" y="20345"/>
                    </a:lnTo>
                    <a:lnTo>
                      <a:pt x="18884" y="15324"/>
                    </a:lnTo>
                    <a:lnTo>
                      <a:pt x="11449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27" name="Figura"/>
              <p:cNvSpPr/>
              <p:nvPr/>
            </p:nvSpPr>
            <p:spPr>
              <a:xfrm>
                <a:off x="57023" y="1573657"/>
                <a:ext cx="25147" cy="52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73" y="0"/>
                    </a:moveTo>
                    <a:lnTo>
                      <a:pt x="0" y="1308"/>
                    </a:lnTo>
                    <a:lnTo>
                      <a:pt x="8399" y="17050"/>
                    </a:lnTo>
                    <a:lnTo>
                      <a:pt x="11126" y="21600"/>
                    </a:lnTo>
                    <a:lnTo>
                      <a:pt x="21600" y="20187"/>
                    </a:lnTo>
                    <a:lnTo>
                      <a:pt x="18982" y="15742"/>
                    </a:lnTo>
                    <a:lnTo>
                      <a:pt x="10473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28" name="Figura"/>
              <p:cNvSpPr/>
              <p:nvPr/>
            </p:nvSpPr>
            <p:spPr>
              <a:xfrm>
                <a:off x="80391" y="1659127"/>
                <a:ext cx="27052" cy="52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34" y="0"/>
                    </a:moveTo>
                    <a:lnTo>
                      <a:pt x="0" y="1517"/>
                    </a:lnTo>
                    <a:lnTo>
                      <a:pt x="9734" y="18044"/>
                    </a:lnTo>
                    <a:lnTo>
                      <a:pt x="11965" y="21600"/>
                    </a:lnTo>
                    <a:lnTo>
                      <a:pt x="21600" y="19979"/>
                    </a:lnTo>
                    <a:lnTo>
                      <a:pt x="19470" y="16527"/>
                    </a:lnTo>
                    <a:lnTo>
                      <a:pt x="9734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29" name="Figura"/>
              <p:cNvSpPr/>
              <p:nvPr/>
            </p:nvSpPr>
            <p:spPr>
              <a:xfrm>
                <a:off x="107315" y="1743710"/>
                <a:ext cx="28449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064" y="0"/>
                    </a:moveTo>
                    <a:lnTo>
                      <a:pt x="0" y="1730"/>
                    </a:lnTo>
                    <a:lnTo>
                      <a:pt x="11186" y="19503"/>
                    </a:lnTo>
                    <a:lnTo>
                      <a:pt x="12536" y="21600"/>
                    </a:lnTo>
                    <a:lnTo>
                      <a:pt x="21600" y="19765"/>
                    </a:lnTo>
                    <a:lnTo>
                      <a:pt x="20346" y="17825"/>
                    </a:lnTo>
                    <a:lnTo>
                      <a:pt x="9064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30" name="Figura"/>
              <p:cNvSpPr/>
              <p:nvPr/>
            </p:nvSpPr>
            <p:spPr>
              <a:xfrm>
                <a:off x="136778" y="1827529"/>
                <a:ext cx="29973" cy="519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604" y="0"/>
                    </a:moveTo>
                    <a:lnTo>
                      <a:pt x="0" y="1796"/>
                    </a:lnTo>
                    <a:lnTo>
                      <a:pt x="824" y="3116"/>
                    </a:lnTo>
                    <a:lnTo>
                      <a:pt x="12997" y="21388"/>
                    </a:lnTo>
                    <a:lnTo>
                      <a:pt x="13089" y="21600"/>
                    </a:lnTo>
                    <a:lnTo>
                      <a:pt x="21600" y="19646"/>
                    </a:lnTo>
                    <a:lnTo>
                      <a:pt x="21509" y="19540"/>
                    </a:lnTo>
                    <a:lnTo>
                      <a:pt x="9427" y="1320"/>
                    </a:lnTo>
                    <a:lnTo>
                      <a:pt x="8604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31" name="Figura"/>
              <p:cNvSpPr/>
              <p:nvPr/>
            </p:nvSpPr>
            <p:spPr>
              <a:xfrm>
                <a:off x="169037" y="1910207"/>
                <a:ext cx="30989" cy="51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233" y="0"/>
                    </a:moveTo>
                    <a:lnTo>
                      <a:pt x="0" y="1963"/>
                    </a:lnTo>
                    <a:lnTo>
                      <a:pt x="2213" y="5360"/>
                    </a:lnTo>
                    <a:lnTo>
                      <a:pt x="13456" y="21600"/>
                    </a:lnTo>
                    <a:lnTo>
                      <a:pt x="21600" y="19583"/>
                    </a:lnTo>
                    <a:lnTo>
                      <a:pt x="10446" y="3397"/>
                    </a:lnTo>
                    <a:lnTo>
                      <a:pt x="8233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32" name="Figura"/>
              <p:cNvSpPr/>
              <p:nvPr/>
            </p:nvSpPr>
            <p:spPr>
              <a:xfrm>
                <a:off x="203326" y="1991995"/>
                <a:ext cx="32132" cy="51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855" y="0"/>
                    </a:moveTo>
                    <a:lnTo>
                      <a:pt x="0" y="2123"/>
                    </a:lnTo>
                    <a:lnTo>
                      <a:pt x="4099" y="7961"/>
                    </a:lnTo>
                    <a:lnTo>
                      <a:pt x="13746" y="21600"/>
                    </a:lnTo>
                    <a:lnTo>
                      <a:pt x="21600" y="19424"/>
                    </a:lnTo>
                    <a:lnTo>
                      <a:pt x="11867" y="5890"/>
                    </a:lnTo>
                    <a:lnTo>
                      <a:pt x="7855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33" name="Figura"/>
              <p:cNvSpPr/>
              <p:nvPr/>
            </p:nvSpPr>
            <p:spPr>
              <a:xfrm>
                <a:off x="239649" y="2073148"/>
                <a:ext cx="32894" cy="51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505" y="0"/>
                    </a:moveTo>
                    <a:lnTo>
                      <a:pt x="0" y="2192"/>
                    </a:lnTo>
                    <a:lnTo>
                      <a:pt x="6255" y="10961"/>
                    </a:lnTo>
                    <a:lnTo>
                      <a:pt x="14094" y="21600"/>
                    </a:lnTo>
                    <a:lnTo>
                      <a:pt x="21600" y="19355"/>
                    </a:lnTo>
                    <a:lnTo>
                      <a:pt x="13843" y="8768"/>
                    </a:lnTo>
                    <a:lnTo>
                      <a:pt x="7505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34" name="Figura"/>
              <p:cNvSpPr/>
              <p:nvPr/>
            </p:nvSpPr>
            <p:spPr>
              <a:xfrm>
                <a:off x="277495" y="2153412"/>
                <a:ext cx="33656" cy="51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336" y="0"/>
                    </a:moveTo>
                    <a:lnTo>
                      <a:pt x="0" y="2352"/>
                    </a:lnTo>
                    <a:lnTo>
                      <a:pt x="8721" y="14221"/>
                    </a:lnTo>
                    <a:lnTo>
                      <a:pt x="14346" y="21600"/>
                    </a:lnTo>
                    <a:lnTo>
                      <a:pt x="21600" y="19194"/>
                    </a:lnTo>
                    <a:lnTo>
                      <a:pt x="16057" y="11923"/>
                    </a:lnTo>
                    <a:lnTo>
                      <a:pt x="7336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35" name="Figura"/>
              <p:cNvSpPr/>
              <p:nvPr/>
            </p:nvSpPr>
            <p:spPr>
              <a:xfrm>
                <a:off x="316865" y="2233041"/>
                <a:ext cx="34163" cy="511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147" y="0"/>
                    </a:moveTo>
                    <a:lnTo>
                      <a:pt x="0" y="2411"/>
                    </a:lnTo>
                    <a:lnTo>
                      <a:pt x="11563" y="17902"/>
                    </a:lnTo>
                    <a:lnTo>
                      <a:pt x="14454" y="21600"/>
                    </a:lnTo>
                    <a:lnTo>
                      <a:pt x="21600" y="19134"/>
                    </a:lnTo>
                    <a:lnTo>
                      <a:pt x="18709" y="15489"/>
                    </a:lnTo>
                    <a:lnTo>
                      <a:pt x="7147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36" name="Figura"/>
              <p:cNvSpPr/>
              <p:nvPr/>
            </p:nvSpPr>
            <p:spPr>
              <a:xfrm>
                <a:off x="357250" y="2312162"/>
                <a:ext cx="34673" cy="50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042" y="0"/>
                    </a:moveTo>
                    <a:lnTo>
                      <a:pt x="0" y="2478"/>
                    </a:lnTo>
                    <a:lnTo>
                      <a:pt x="14638" y="21600"/>
                    </a:lnTo>
                    <a:lnTo>
                      <a:pt x="21600" y="19122"/>
                    </a:lnTo>
                    <a:lnTo>
                      <a:pt x="7042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37" name="Figura"/>
              <p:cNvSpPr/>
              <p:nvPr/>
            </p:nvSpPr>
            <p:spPr>
              <a:xfrm>
                <a:off x="398652" y="2390775"/>
                <a:ext cx="35180" cy="50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40" y="0"/>
                    </a:moveTo>
                    <a:lnTo>
                      <a:pt x="0" y="2538"/>
                    </a:lnTo>
                    <a:lnTo>
                      <a:pt x="14738" y="21600"/>
                    </a:lnTo>
                    <a:lnTo>
                      <a:pt x="21600" y="19062"/>
                    </a:lnTo>
                    <a:lnTo>
                      <a:pt x="6940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38" name="Figura"/>
              <p:cNvSpPr/>
              <p:nvPr/>
            </p:nvSpPr>
            <p:spPr>
              <a:xfrm>
                <a:off x="440944" y="2469007"/>
                <a:ext cx="35560" cy="505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789" y="0"/>
                    </a:moveTo>
                    <a:lnTo>
                      <a:pt x="0" y="2605"/>
                    </a:lnTo>
                    <a:lnTo>
                      <a:pt x="14888" y="21600"/>
                    </a:lnTo>
                    <a:lnTo>
                      <a:pt x="21600" y="18995"/>
                    </a:lnTo>
                    <a:lnTo>
                      <a:pt x="6789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39" name="Figura"/>
              <p:cNvSpPr/>
              <p:nvPr/>
            </p:nvSpPr>
            <p:spPr>
              <a:xfrm>
                <a:off x="483870" y="2546858"/>
                <a:ext cx="35814" cy="505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664" y="0"/>
                    </a:moveTo>
                    <a:lnTo>
                      <a:pt x="0" y="2605"/>
                    </a:lnTo>
                    <a:lnTo>
                      <a:pt x="14936" y="21600"/>
                    </a:lnTo>
                    <a:lnTo>
                      <a:pt x="21600" y="18940"/>
                    </a:lnTo>
                    <a:lnTo>
                      <a:pt x="6664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40" name="Figura"/>
              <p:cNvSpPr/>
              <p:nvPr/>
            </p:nvSpPr>
            <p:spPr>
              <a:xfrm>
                <a:off x="527176" y="2624454"/>
                <a:ext cx="36070" cy="50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617" y="0"/>
                    </a:moveTo>
                    <a:lnTo>
                      <a:pt x="0" y="2666"/>
                    </a:lnTo>
                    <a:lnTo>
                      <a:pt x="14983" y="21600"/>
                    </a:lnTo>
                    <a:lnTo>
                      <a:pt x="21600" y="18934"/>
                    </a:lnTo>
                    <a:lnTo>
                      <a:pt x="6617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41" name="Figura"/>
              <p:cNvSpPr/>
              <p:nvPr/>
            </p:nvSpPr>
            <p:spPr>
              <a:xfrm>
                <a:off x="560324" y="2738089"/>
                <a:ext cx="70740" cy="63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28" y="0"/>
                    </a:moveTo>
                    <a:lnTo>
                      <a:pt x="0" y="5354"/>
                    </a:lnTo>
                    <a:lnTo>
                      <a:pt x="21600" y="21600"/>
                    </a:lnTo>
                    <a:lnTo>
                      <a:pt x="20769" y="3789"/>
                    </a:lnTo>
                    <a:lnTo>
                      <a:pt x="10354" y="3789"/>
                    </a:lnTo>
                    <a:lnTo>
                      <a:pt x="8428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42" name="Figura"/>
              <p:cNvSpPr/>
              <p:nvPr/>
            </p:nvSpPr>
            <p:spPr>
              <a:xfrm>
                <a:off x="587926" y="2731834"/>
                <a:ext cx="17356" cy="173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728" y="0"/>
                    </a:moveTo>
                    <a:lnTo>
                      <a:pt x="0" y="7794"/>
                    </a:lnTo>
                    <a:lnTo>
                      <a:pt x="7848" y="21600"/>
                    </a:lnTo>
                    <a:lnTo>
                      <a:pt x="21600" y="13847"/>
                    </a:lnTo>
                    <a:lnTo>
                      <a:pt x="13728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43" name="Figura"/>
              <p:cNvSpPr/>
              <p:nvPr/>
            </p:nvSpPr>
            <p:spPr>
              <a:xfrm>
                <a:off x="594232" y="2716149"/>
                <a:ext cx="34111" cy="330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08" y="0"/>
                    </a:moveTo>
                    <a:lnTo>
                      <a:pt x="2991" y="10261"/>
                    </a:lnTo>
                    <a:lnTo>
                      <a:pt x="6997" y="1753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508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44" name="Figura"/>
              <p:cNvSpPr/>
              <p:nvPr/>
            </p:nvSpPr>
            <p:spPr>
              <a:xfrm>
                <a:off x="570865" y="2701798"/>
                <a:ext cx="28092" cy="362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96" y="0"/>
                    </a:moveTo>
                    <a:lnTo>
                      <a:pt x="0" y="3704"/>
                    </a:lnTo>
                    <a:lnTo>
                      <a:pt x="3516" y="8542"/>
                    </a:lnTo>
                    <a:lnTo>
                      <a:pt x="13119" y="21600"/>
                    </a:lnTo>
                    <a:lnTo>
                      <a:pt x="21600" y="17877"/>
                    </a:lnTo>
                    <a:lnTo>
                      <a:pt x="12011" y="4838"/>
                    </a:lnTo>
                    <a:lnTo>
                      <a:pt x="8496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4846" name="object 56" descr="object 56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000756" y="2416987"/>
              <a:ext cx="1239012" cy="5212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860" name="object 57"/>
            <p:cNvGrpSpPr/>
            <p:nvPr/>
          </p:nvGrpSpPr>
          <p:grpSpPr>
            <a:xfrm>
              <a:off x="3130295" y="2495258"/>
              <a:ext cx="1060579" cy="355854"/>
              <a:chOff x="0" y="0"/>
              <a:chExt cx="1060578" cy="355853"/>
            </a:xfrm>
          </p:grpSpPr>
          <p:sp>
            <p:nvSpPr>
              <p:cNvPr id="4847" name="Figura"/>
              <p:cNvSpPr/>
              <p:nvPr/>
            </p:nvSpPr>
            <p:spPr>
              <a:xfrm>
                <a:off x="1008253" y="328295"/>
                <a:ext cx="52326" cy="27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5" y="0"/>
                    </a:moveTo>
                    <a:lnTo>
                      <a:pt x="0" y="9556"/>
                    </a:lnTo>
                    <a:lnTo>
                      <a:pt x="20027" y="21600"/>
                    </a:lnTo>
                    <a:lnTo>
                      <a:pt x="21600" y="12143"/>
                    </a:lnTo>
                    <a:lnTo>
                      <a:pt x="16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48" name="Figura"/>
              <p:cNvSpPr/>
              <p:nvPr/>
            </p:nvSpPr>
            <p:spPr>
              <a:xfrm>
                <a:off x="923544" y="301371"/>
                <a:ext cx="52325" cy="27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5" y="0"/>
                    </a:moveTo>
                    <a:lnTo>
                      <a:pt x="0" y="9556"/>
                    </a:lnTo>
                    <a:lnTo>
                      <a:pt x="20027" y="21600"/>
                    </a:lnTo>
                    <a:lnTo>
                      <a:pt x="21600" y="12143"/>
                    </a:lnTo>
                    <a:lnTo>
                      <a:pt x="16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49" name="Figura"/>
              <p:cNvSpPr/>
              <p:nvPr/>
            </p:nvSpPr>
            <p:spPr>
              <a:xfrm>
                <a:off x="838835" y="274447"/>
                <a:ext cx="52325" cy="27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5" y="0"/>
                    </a:moveTo>
                    <a:lnTo>
                      <a:pt x="0" y="9555"/>
                    </a:lnTo>
                    <a:lnTo>
                      <a:pt x="19975" y="21600"/>
                    </a:lnTo>
                    <a:lnTo>
                      <a:pt x="21600" y="12044"/>
                    </a:lnTo>
                    <a:lnTo>
                      <a:pt x="16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50" name="Figura"/>
              <p:cNvSpPr/>
              <p:nvPr/>
            </p:nvSpPr>
            <p:spPr>
              <a:xfrm>
                <a:off x="754126" y="247523"/>
                <a:ext cx="52325" cy="27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73" y="0"/>
                    </a:moveTo>
                    <a:lnTo>
                      <a:pt x="0" y="9456"/>
                    </a:lnTo>
                    <a:lnTo>
                      <a:pt x="19975" y="21600"/>
                    </a:lnTo>
                    <a:lnTo>
                      <a:pt x="21600" y="12044"/>
                    </a:lnTo>
                    <a:lnTo>
                      <a:pt x="1573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51" name="Figura"/>
              <p:cNvSpPr/>
              <p:nvPr/>
            </p:nvSpPr>
            <p:spPr>
              <a:xfrm>
                <a:off x="669417" y="220599"/>
                <a:ext cx="52325" cy="27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73" y="0"/>
                    </a:moveTo>
                    <a:lnTo>
                      <a:pt x="0" y="9455"/>
                    </a:lnTo>
                    <a:lnTo>
                      <a:pt x="19975" y="21600"/>
                    </a:lnTo>
                    <a:lnTo>
                      <a:pt x="21600" y="12043"/>
                    </a:lnTo>
                    <a:lnTo>
                      <a:pt x="1573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52" name="Figura"/>
              <p:cNvSpPr/>
              <p:nvPr/>
            </p:nvSpPr>
            <p:spPr>
              <a:xfrm>
                <a:off x="584708" y="193675"/>
                <a:ext cx="52198" cy="274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77" y="0"/>
                    </a:moveTo>
                    <a:lnTo>
                      <a:pt x="0" y="9500"/>
                    </a:lnTo>
                    <a:lnTo>
                      <a:pt x="20023" y="21600"/>
                    </a:lnTo>
                    <a:lnTo>
                      <a:pt x="21600" y="12100"/>
                    </a:lnTo>
                    <a:lnTo>
                      <a:pt x="157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53" name="Figura"/>
              <p:cNvSpPr/>
              <p:nvPr/>
            </p:nvSpPr>
            <p:spPr>
              <a:xfrm>
                <a:off x="499999" y="166750"/>
                <a:ext cx="52198" cy="27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77" y="0"/>
                    </a:moveTo>
                    <a:lnTo>
                      <a:pt x="0" y="9500"/>
                    </a:lnTo>
                    <a:lnTo>
                      <a:pt x="20023" y="21600"/>
                    </a:lnTo>
                    <a:lnTo>
                      <a:pt x="21600" y="12100"/>
                    </a:lnTo>
                    <a:lnTo>
                      <a:pt x="157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54" name="Figura"/>
              <p:cNvSpPr/>
              <p:nvPr/>
            </p:nvSpPr>
            <p:spPr>
              <a:xfrm>
                <a:off x="415290" y="139826"/>
                <a:ext cx="52198" cy="27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77" y="0"/>
                    </a:moveTo>
                    <a:lnTo>
                      <a:pt x="0" y="9500"/>
                    </a:lnTo>
                    <a:lnTo>
                      <a:pt x="20023" y="21600"/>
                    </a:lnTo>
                    <a:lnTo>
                      <a:pt x="21600" y="12100"/>
                    </a:lnTo>
                    <a:lnTo>
                      <a:pt x="157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55" name="Figura"/>
              <p:cNvSpPr/>
              <p:nvPr/>
            </p:nvSpPr>
            <p:spPr>
              <a:xfrm>
                <a:off x="330581" y="112902"/>
                <a:ext cx="52198" cy="27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77" y="0"/>
                    </a:moveTo>
                    <a:lnTo>
                      <a:pt x="0" y="9500"/>
                    </a:lnTo>
                    <a:lnTo>
                      <a:pt x="20023" y="21600"/>
                    </a:lnTo>
                    <a:lnTo>
                      <a:pt x="21600" y="12100"/>
                    </a:lnTo>
                    <a:lnTo>
                      <a:pt x="157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56" name="Figura"/>
              <p:cNvSpPr/>
              <p:nvPr/>
            </p:nvSpPr>
            <p:spPr>
              <a:xfrm>
                <a:off x="245872" y="85977"/>
                <a:ext cx="52198" cy="274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77" y="0"/>
                    </a:moveTo>
                    <a:lnTo>
                      <a:pt x="0" y="9500"/>
                    </a:lnTo>
                    <a:lnTo>
                      <a:pt x="20023" y="21600"/>
                    </a:lnTo>
                    <a:lnTo>
                      <a:pt x="21600" y="12100"/>
                    </a:lnTo>
                    <a:lnTo>
                      <a:pt x="157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57" name="Figura"/>
              <p:cNvSpPr/>
              <p:nvPr/>
            </p:nvSpPr>
            <p:spPr>
              <a:xfrm>
                <a:off x="161036" y="58926"/>
                <a:ext cx="52325" cy="27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5" y="0"/>
                    </a:moveTo>
                    <a:lnTo>
                      <a:pt x="0" y="9556"/>
                    </a:lnTo>
                    <a:lnTo>
                      <a:pt x="20027" y="21600"/>
                    </a:lnTo>
                    <a:lnTo>
                      <a:pt x="21600" y="12144"/>
                    </a:lnTo>
                    <a:lnTo>
                      <a:pt x="16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58" name="Triángulo"/>
              <p:cNvSpPr/>
              <p:nvPr/>
            </p:nvSpPr>
            <p:spPr>
              <a:xfrm>
                <a:off x="0" y="0"/>
                <a:ext cx="84201" cy="726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3927"/>
                    </a:lnTo>
                    <a:lnTo>
                      <a:pt x="1567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59" name="Figura"/>
              <p:cNvSpPr/>
              <p:nvPr/>
            </p:nvSpPr>
            <p:spPr>
              <a:xfrm>
                <a:off x="76327" y="32002"/>
                <a:ext cx="52324" cy="27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5" y="0"/>
                    </a:moveTo>
                    <a:lnTo>
                      <a:pt x="0" y="9557"/>
                    </a:lnTo>
                    <a:lnTo>
                      <a:pt x="20028" y="21600"/>
                    </a:lnTo>
                    <a:lnTo>
                      <a:pt x="21600" y="12145"/>
                    </a:lnTo>
                    <a:lnTo>
                      <a:pt x="16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4861" name="object 58" descr="object 58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951988" y="2709595"/>
              <a:ext cx="1239013" cy="5212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875" name="object 59"/>
            <p:cNvGrpSpPr/>
            <p:nvPr/>
          </p:nvGrpSpPr>
          <p:grpSpPr>
            <a:xfrm>
              <a:off x="3081528" y="2787865"/>
              <a:ext cx="1060579" cy="355854"/>
              <a:chOff x="0" y="0"/>
              <a:chExt cx="1060578" cy="355853"/>
            </a:xfrm>
          </p:grpSpPr>
          <p:sp>
            <p:nvSpPr>
              <p:cNvPr id="4862" name="Figura"/>
              <p:cNvSpPr/>
              <p:nvPr/>
            </p:nvSpPr>
            <p:spPr>
              <a:xfrm>
                <a:off x="1008252" y="328294"/>
                <a:ext cx="52327" cy="27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5" y="0"/>
                    </a:moveTo>
                    <a:lnTo>
                      <a:pt x="0" y="9557"/>
                    </a:lnTo>
                    <a:lnTo>
                      <a:pt x="20027" y="21600"/>
                    </a:lnTo>
                    <a:lnTo>
                      <a:pt x="21600" y="12144"/>
                    </a:lnTo>
                    <a:lnTo>
                      <a:pt x="16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63" name="Figura"/>
              <p:cNvSpPr/>
              <p:nvPr/>
            </p:nvSpPr>
            <p:spPr>
              <a:xfrm>
                <a:off x="923543" y="301370"/>
                <a:ext cx="52325" cy="27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5" y="0"/>
                    </a:moveTo>
                    <a:lnTo>
                      <a:pt x="0" y="9557"/>
                    </a:lnTo>
                    <a:lnTo>
                      <a:pt x="20027" y="21600"/>
                    </a:lnTo>
                    <a:lnTo>
                      <a:pt x="21600" y="12144"/>
                    </a:lnTo>
                    <a:lnTo>
                      <a:pt x="16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64" name="Figura"/>
              <p:cNvSpPr/>
              <p:nvPr/>
            </p:nvSpPr>
            <p:spPr>
              <a:xfrm>
                <a:off x="838834" y="274446"/>
                <a:ext cx="52325" cy="27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6" y="0"/>
                    </a:moveTo>
                    <a:lnTo>
                      <a:pt x="0" y="9556"/>
                    </a:lnTo>
                    <a:lnTo>
                      <a:pt x="19975" y="21600"/>
                    </a:lnTo>
                    <a:lnTo>
                      <a:pt x="21600" y="12044"/>
                    </a:lnTo>
                    <a:lnTo>
                      <a:pt x="162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65" name="Figura"/>
              <p:cNvSpPr/>
              <p:nvPr/>
            </p:nvSpPr>
            <p:spPr>
              <a:xfrm>
                <a:off x="754126" y="247522"/>
                <a:ext cx="52325" cy="27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72" y="0"/>
                    </a:moveTo>
                    <a:lnTo>
                      <a:pt x="0" y="9456"/>
                    </a:lnTo>
                    <a:lnTo>
                      <a:pt x="19974" y="21600"/>
                    </a:lnTo>
                    <a:lnTo>
                      <a:pt x="21600" y="12044"/>
                    </a:lnTo>
                    <a:lnTo>
                      <a:pt x="157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66" name="Figura"/>
              <p:cNvSpPr/>
              <p:nvPr/>
            </p:nvSpPr>
            <p:spPr>
              <a:xfrm>
                <a:off x="669416" y="220598"/>
                <a:ext cx="52325" cy="27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73" y="0"/>
                    </a:moveTo>
                    <a:lnTo>
                      <a:pt x="0" y="9456"/>
                    </a:lnTo>
                    <a:lnTo>
                      <a:pt x="19975" y="21600"/>
                    </a:lnTo>
                    <a:lnTo>
                      <a:pt x="21600" y="12044"/>
                    </a:lnTo>
                    <a:lnTo>
                      <a:pt x="1573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67" name="Figura"/>
              <p:cNvSpPr/>
              <p:nvPr/>
            </p:nvSpPr>
            <p:spPr>
              <a:xfrm>
                <a:off x="584707" y="193675"/>
                <a:ext cx="52198" cy="274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77" y="0"/>
                    </a:moveTo>
                    <a:lnTo>
                      <a:pt x="0" y="9500"/>
                    </a:lnTo>
                    <a:lnTo>
                      <a:pt x="20024" y="21600"/>
                    </a:lnTo>
                    <a:lnTo>
                      <a:pt x="21600" y="12100"/>
                    </a:lnTo>
                    <a:lnTo>
                      <a:pt x="157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68" name="Figura"/>
              <p:cNvSpPr/>
              <p:nvPr/>
            </p:nvSpPr>
            <p:spPr>
              <a:xfrm>
                <a:off x="499999" y="166750"/>
                <a:ext cx="52198" cy="274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76" y="0"/>
                    </a:moveTo>
                    <a:lnTo>
                      <a:pt x="0" y="9500"/>
                    </a:lnTo>
                    <a:lnTo>
                      <a:pt x="20023" y="21600"/>
                    </a:lnTo>
                    <a:lnTo>
                      <a:pt x="21600" y="12100"/>
                    </a:lnTo>
                    <a:lnTo>
                      <a:pt x="157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69" name="Figura"/>
              <p:cNvSpPr/>
              <p:nvPr/>
            </p:nvSpPr>
            <p:spPr>
              <a:xfrm>
                <a:off x="415289" y="139826"/>
                <a:ext cx="52198" cy="274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77" y="0"/>
                    </a:moveTo>
                    <a:lnTo>
                      <a:pt x="0" y="9500"/>
                    </a:lnTo>
                    <a:lnTo>
                      <a:pt x="20023" y="21600"/>
                    </a:lnTo>
                    <a:lnTo>
                      <a:pt x="21600" y="12100"/>
                    </a:lnTo>
                    <a:lnTo>
                      <a:pt x="157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70" name="Figura"/>
              <p:cNvSpPr/>
              <p:nvPr/>
            </p:nvSpPr>
            <p:spPr>
              <a:xfrm>
                <a:off x="330580" y="112901"/>
                <a:ext cx="52198" cy="27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77" y="0"/>
                    </a:moveTo>
                    <a:lnTo>
                      <a:pt x="0" y="9500"/>
                    </a:lnTo>
                    <a:lnTo>
                      <a:pt x="20023" y="21600"/>
                    </a:lnTo>
                    <a:lnTo>
                      <a:pt x="21600" y="12100"/>
                    </a:lnTo>
                    <a:lnTo>
                      <a:pt x="157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71" name="Figura"/>
              <p:cNvSpPr/>
              <p:nvPr/>
            </p:nvSpPr>
            <p:spPr>
              <a:xfrm>
                <a:off x="245872" y="85977"/>
                <a:ext cx="52197" cy="274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76" y="0"/>
                    </a:moveTo>
                    <a:lnTo>
                      <a:pt x="0" y="9500"/>
                    </a:lnTo>
                    <a:lnTo>
                      <a:pt x="20023" y="21600"/>
                    </a:lnTo>
                    <a:lnTo>
                      <a:pt x="21600" y="12100"/>
                    </a:lnTo>
                    <a:lnTo>
                      <a:pt x="157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72" name="Figura"/>
              <p:cNvSpPr/>
              <p:nvPr/>
            </p:nvSpPr>
            <p:spPr>
              <a:xfrm>
                <a:off x="161035" y="58926"/>
                <a:ext cx="52325" cy="27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6" y="0"/>
                    </a:moveTo>
                    <a:lnTo>
                      <a:pt x="0" y="9555"/>
                    </a:lnTo>
                    <a:lnTo>
                      <a:pt x="20028" y="21600"/>
                    </a:lnTo>
                    <a:lnTo>
                      <a:pt x="21600" y="12143"/>
                    </a:lnTo>
                    <a:lnTo>
                      <a:pt x="162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73" name="Triángulo"/>
              <p:cNvSpPr/>
              <p:nvPr/>
            </p:nvSpPr>
            <p:spPr>
              <a:xfrm>
                <a:off x="0" y="0"/>
                <a:ext cx="84201" cy="726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3927"/>
                    </a:lnTo>
                    <a:lnTo>
                      <a:pt x="1567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74" name="Figura"/>
              <p:cNvSpPr/>
              <p:nvPr/>
            </p:nvSpPr>
            <p:spPr>
              <a:xfrm>
                <a:off x="76326" y="32002"/>
                <a:ext cx="52325" cy="27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5" y="0"/>
                    </a:moveTo>
                    <a:lnTo>
                      <a:pt x="0" y="9556"/>
                    </a:lnTo>
                    <a:lnTo>
                      <a:pt x="20027" y="21600"/>
                    </a:lnTo>
                    <a:lnTo>
                      <a:pt x="21600" y="12144"/>
                    </a:lnTo>
                    <a:lnTo>
                      <a:pt x="16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4876" name="object 60" descr="object 60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017519" y="3014408"/>
              <a:ext cx="955549" cy="5227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887" name="object 61"/>
            <p:cNvGrpSpPr/>
            <p:nvPr/>
          </p:nvGrpSpPr>
          <p:grpSpPr>
            <a:xfrm>
              <a:off x="3070732" y="3030308"/>
              <a:ext cx="777368" cy="353568"/>
              <a:chOff x="0" y="0"/>
              <a:chExt cx="777367" cy="353567"/>
            </a:xfrm>
          </p:grpSpPr>
          <p:sp>
            <p:nvSpPr>
              <p:cNvPr id="4877" name="Figura"/>
              <p:cNvSpPr/>
              <p:nvPr/>
            </p:nvSpPr>
            <p:spPr>
              <a:xfrm>
                <a:off x="0" y="0"/>
                <a:ext cx="50166" cy="36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34" y="0"/>
                    </a:moveTo>
                    <a:lnTo>
                      <a:pt x="0" y="6428"/>
                    </a:lnTo>
                    <a:lnTo>
                      <a:pt x="13452" y="17340"/>
                    </a:lnTo>
                    <a:lnTo>
                      <a:pt x="18811" y="21600"/>
                    </a:lnTo>
                    <a:lnTo>
                      <a:pt x="21600" y="15172"/>
                    </a:lnTo>
                    <a:lnTo>
                      <a:pt x="2734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78" name="Figura"/>
              <p:cNvSpPr/>
              <p:nvPr/>
            </p:nvSpPr>
            <p:spPr>
              <a:xfrm>
                <a:off x="76834" y="44829"/>
                <a:ext cx="50547" cy="35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59" y="0"/>
                    </a:moveTo>
                    <a:lnTo>
                      <a:pt x="0" y="6664"/>
                    </a:lnTo>
                    <a:lnTo>
                      <a:pt x="8249" y="13327"/>
                    </a:lnTo>
                    <a:lnTo>
                      <a:pt x="18995" y="21600"/>
                    </a:lnTo>
                    <a:lnTo>
                      <a:pt x="21600" y="14860"/>
                    </a:lnTo>
                    <a:lnTo>
                      <a:pt x="10963" y="6664"/>
                    </a:lnTo>
                    <a:lnTo>
                      <a:pt x="2659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79" name="Figura"/>
              <p:cNvSpPr/>
              <p:nvPr/>
            </p:nvSpPr>
            <p:spPr>
              <a:xfrm>
                <a:off x="154940" y="87375"/>
                <a:ext cx="51055" cy="344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471" y="0"/>
                    </a:moveTo>
                    <a:lnTo>
                      <a:pt x="0" y="7094"/>
                    </a:lnTo>
                    <a:lnTo>
                      <a:pt x="13540" y="17455"/>
                    </a:lnTo>
                    <a:lnTo>
                      <a:pt x="19182" y="21600"/>
                    </a:lnTo>
                    <a:lnTo>
                      <a:pt x="21600" y="14506"/>
                    </a:lnTo>
                    <a:lnTo>
                      <a:pt x="7844" y="4145"/>
                    </a:lnTo>
                    <a:lnTo>
                      <a:pt x="2471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80" name="Figura"/>
              <p:cNvSpPr/>
              <p:nvPr/>
            </p:nvSpPr>
            <p:spPr>
              <a:xfrm>
                <a:off x="234823" y="126873"/>
                <a:ext cx="51435" cy="32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240" y="0"/>
                    </a:moveTo>
                    <a:lnTo>
                      <a:pt x="0" y="7618"/>
                    </a:lnTo>
                    <a:lnTo>
                      <a:pt x="6240" y="12223"/>
                    </a:lnTo>
                    <a:lnTo>
                      <a:pt x="15787" y="19088"/>
                    </a:lnTo>
                    <a:lnTo>
                      <a:pt x="19413" y="21600"/>
                    </a:lnTo>
                    <a:lnTo>
                      <a:pt x="21600" y="13897"/>
                    </a:lnTo>
                    <a:lnTo>
                      <a:pt x="18027" y="11470"/>
                    </a:lnTo>
                    <a:lnTo>
                      <a:pt x="2240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81" name="Figura"/>
              <p:cNvSpPr/>
              <p:nvPr/>
            </p:nvSpPr>
            <p:spPr>
              <a:xfrm>
                <a:off x="316102" y="163195"/>
                <a:ext cx="51818" cy="31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65" y="0"/>
                    </a:moveTo>
                    <a:lnTo>
                      <a:pt x="0" y="8077"/>
                    </a:lnTo>
                    <a:lnTo>
                      <a:pt x="2065" y="9570"/>
                    </a:lnTo>
                    <a:lnTo>
                      <a:pt x="12812" y="17034"/>
                    </a:lnTo>
                    <a:lnTo>
                      <a:pt x="19588" y="21600"/>
                    </a:lnTo>
                    <a:lnTo>
                      <a:pt x="21600" y="13521"/>
                    </a:lnTo>
                    <a:lnTo>
                      <a:pt x="14877" y="8956"/>
                    </a:lnTo>
                    <a:lnTo>
                      <a:pt x="2065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82" name="Figura"/>
              <p:cNvSpPr/>
              <p:nvPr/>
            </p:nvSpPr>
            <p:spPr>
              <a:xfrm>
                <a:off x="398399" y="197103"/>
                <a:ext cx="51944" cy="30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54" y="0"/>
                    </a:moveTo>
                    <a:lnTo>
                      <a:pt x="0" y="8314"/>
                    </a:lnTo>
                    <a:lnTo>
                      <a:pt x="1109" y="9128"/>
                    </a:lnTo>
                    <a:lnTo>
                      <a:pt x="19699" y="21600"/>
                    </a:lnTo>
                    <a:lnTo>
                      <a:pt x="21600" y="13195"/>
                    </a:lnTo>
                    <a:lnTo>
                      <a:pt x="3116" y="724"/>
                    </a:lnTo>
                    <a:lnTo>
                      <a:pt x="1954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83" name="Figura"/>
              <p:cNvSpPr/>
              <p:nvPr/>
            </p:nvSpPr>
            <p:spPr>
              <a:xfrm>
                <a:off x="481329" y="229362"/>
                <a:ext cx="51945" cy="298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49" y="0"/>
                    </a:moveTo>
                    <a:lnTo>
                      <a:pt x="0" y="8548"/>
                    </a:lnTo>
                    <a:lnTo>
                      <a:pt x="19751" y="21600"/>
                    </a:lnTo>
                    <a:lnTo>
                      <a:pt x="21600" y="13052"/>
                    </a:lnTo>
                    <a:lnTo>
                      <a:pt x="1849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84" name="Figura"/>
              <p:cNvSpPr/>
              <p:nvPr/>
            </p:nvSpPr>
            <p:spPr>
              <a:xfrm>
                <a:off x="564515" y="260730"/>
                <a:ext cx="52070" cy="29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44" y="0"/>
                    </a:moveTo>
                    <a:lnTo>
                      <a:pt x="0" y="8715"/>
                    </a:lnTo>
                    <a:lnTo>
                      <a:pt x="19756" y="21600"/>
                    </a:lnTo>
                    <a:lnTo>
                      <a:pt x="21600" y="12886"/>
                    </a:lnTo>
                    <a:lnTo>
                      <a:pt x="1844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85" name="Triángulo"/>
              <p:cNvSpPr/>
              <p:nvPr/>
            </p:nvSpPr>
            <p:spPr>
              <a:xfrm>
                <a:off x="692784" y="281939"/>
                <a:ext cx="84584" cy="71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649" y="0"/>
                    </a:moveTo>
                    <a:lnTo>
                      <a:pt x="0" y="21600"/>
                    </a:lnTo>
                    <a:lnTo>
                      <a:pt x="21600" y="18651"/>
                    </a:lnTo>
                    <a:lnTo>
                      <a:pt x="6649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86" name="Figura"/>
              <p:cNvSpPr/>
              <p:nvPr/>
            </p:nvSpPr>
            <p:spPr>
              <a:xfrm>
                <a:off x="647953" y="291464"/>
                <a:ext cx="52072" cy="29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92" y="0"/>
                    </a:moveTo>
                    <a:lnTo>
                      <a:pt x="0" y="8790"/>
                    </a:lnTo>
                    <a:lnTo>
                      <a:pt x="19808" y="21600"/>
                    </a:lnTo>
                    <a:lnTo>
                      <a:pt x="21600" y="12810"/>
                    </a:lnTo>
                    <a:lnTo>
                      <a:pt x="1792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4888" name="object 62" descr="object 62"/>
            <p:cNvPicPr>
              <a:picLocks noChangeAspect="1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060192" y="3282657"/>
              <a:ext cx="885432" cy="324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899" name="object 63"/>
            <p:cNvGrpSpPr/>
            <p:nvPr/>
          </p:nvGrpSpPr>
          <p:grpSpPr>
            <a:xfrm>
              <a:off x="3113658" y="3298406"/>
              <a:ext cx="707009" cy="214885"/>
              <a:chOff x="0" y="0"/>
              <a:chExt cx="707008" cy="214884"/>
            </a:xfrm>
          </p:grpSpPr>
          <p:sp>
            <p:nvSpPr>
              <p:cNvPr id="4889" name="Figura"/>
              <p:cNvSpPr/>
              <p:nvPr/>
            </p:nvSpPr>
            <p:spPr>
              <a:xfrm>
                <a:off x="0" y="0"/>
                <a:ext cx="50927" cy="345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478" y="0"/>
                    </a:moveTo>
                    <a:lnTo>
                      <a:pt x="0" y="6988"/>
                    </a:lnTo>
                    <a:lnTo>
                      <a:pt x="19176" y="21600"/>
                    </a:lnTo>
                    <a:lnTo>
                      <a:pt x="21600" y="14532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90" name="Figura"/>
              <p:cNvSpPr/>
              <p:nvPr/>
            </p:nvSpPr>
            <p:spPr>
              <a:xfrm>
                <a:off x="79121" y="40639"/>
                <a:ext cx="50928" cy="344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424" y="0"/>
                    </a:moveTo>
                    <a:lnTo>
                      <a:pt x="0" y="7094"/>
                    </a:lnTo>
                    <a:lnTo>
                      <a:pt x="19230" y="21600"/>
                    </a:lnTo>
                    <a:lnTo>
                      <a:pt x="21600" y="14427"/>
                    </a:lnTo>
                    <a:lnTo>
                      <a:pt x="2424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91" name="Figura"/>
              <p:cNvSpPr/>
              <p:nvPr/>
            </p:nvSpPr>
            <p:spPr>
              <a:xfrm>
                <a:off x="158496" y="80517"/>
                <a:ext cx="51308" cy="336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406" y="0"/>
                    </a:moveTo>
                    <a:lnTo>
                      <a:pt x="0" y="7336"/>
                    </a:lnTo>
                    <a:lnTo>
                      <a:pt x="11174" y="15731"/>
                    </a:lnTo>
                    <a:lnTo>
                      <a:pt x="19301" y="21600"/>
                    </a:lnTo>
                    <a:lnTo>
                      <a:pt x="21600" y="14264"/>
                    </a:lnTo>
                    <a:lnTo>
                      <a:pt x="13527" y="8396"/>
                    </a:lnTo>
                    <a:lnTo>
                      <a:pt x="2406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92" name="Figura"/>
              <p:cNvSpPr/>
              <p:nvPr/>
            </p:nvSpPr>
            <p:spPr>
              <a:xfrm>
                <a:off x="238886" y="118872"/>
                <a:ext cx="51564" cy="32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235" y="0"/>
                    </a:moveTo>
                    <a:lnTo>
                      <a:pt x="0" y="7708"/>
                    </a:lnTo>
                    <a:lnTo>
                      <a:pt x="2182" y="9317"/>
                    </a:lnTo>
                    <a:lnTo>
                      <a:pt x="14152" y="17958"/>
                    </a:lnTo>
                    <a:lnTo>
                      <a:pt x="19472" y="21600"/>
                    </a:lnTo>
                    <a:lnTo>
                      <a:pt x="21600" y="13807"/>
                    </a:lnTo>
                    <a:lnTo>
                      <a:pt x="16386" y="10249"/>
                    </a:lnTo>
                    <a:lnTo>
                      <a:pt x="4416" y="1694"/>
                    </a:lnTo>
                    <a:lnTo>
                      <a:pt x="2235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93" name="Figura"/>
              <p:cNvSpPr/>
              <p:nvPr/>
            </p:nvSpPr>
            <p:spPr>
              <a:xfrm>
                <a:off x="320675" y="154177"/>
                <a:ext cx="52071" cy="297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2" y="0"/>
                    </a:moveTo>
                    <a:lnTo>
                      <a:pt x="0" y="8493"/>
                    </a:lnTo>
                    <a:lnTo>
                      <a:pt x="3108" y="10708"/>
                    </a:lnTo>
                    <a:lnTo>
                      <a:pt x="14171" y="18092"/>
                    </a:lnTo>
                    <a:lnTo>
                      <a:pt x="19861" y="21600"/>
                    </a:lnTo>
                    <a:lnTo>
                      <a:pt x="21600" y="12831"/>
                    </a:lnTo>
                    <a:lnTo>
                      <a:pt x="16015" y="9508"/>
                    </a:lnTo>
                    <a:lnTo>
                      <a:pt x="2002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94" name="Figura"/>
              <p:cNvSpPr/>
              <p:nvPr/>
            </p:nvSpPr>
            <p:spPr>
              <a:xfrm>
                <a:off x="405002" y="183641"/>
                <a:ext cx="52199" cy="24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77" y="0"/>
                    </a:moveTo>
                    <a:lnTo>
                      <a:pt x="0" y="10632"/>
                    </a:lnTo>
                    <a:lnTo>
                      <a:pt x="210" y="10744"/>
                    </a:lnTo>
                    <a:lnTo>
                      <a:pt x="10038" y="16564"/>
                    </a:lnTo>
                    <a:lnTo>
                      <a:pt x="19498" y="21152"/>
                    </a:lnTo>
                    <a:lnTo>
                      <a:pt x="20707" y="21600"/>
                    </a:lnTo>
                    <a:lnTo>
                      <a:pt x="21600" y="10520"/>
                    </a:lnTo>
                    <a:lnTo>
                      <a:pt x="20654" y="10185"/>
                    </a:lnTo>
                    <a:lnTo>
                      <a:pt x="11457" y="5708"/>
                    </a:lnTo>
                    <a:lnTo>
                      <a:pt x="1735" y="112"/>
                    </a:lnTo>
                    <a:lnTo>
                      <a:pt x="1577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95" name="Figura"/>
              <p:cNvSpPr/>
              <p:nvPr/>
            </p:nvSpPr>
            <p:spPr>
              <a:xfrm>
                <a:off x="493141" y="200787"/>
                <a:ext cx="51943" cy="138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81" y="0"/>
                    </a:moveTo>
                    <a:lnTo>
                      <a:pt x="0" y="19818"/>
                    </a:lnTo>
                    <a:lnTo>
                      <a:pt x="634" y="20015"/>
                    </a:lnTo>
                    <a:lnTo>
                      <a:pt x="8820" y="21600"/>
                    </a:lnTo>
                    <a:lnTo>
                      <a:pt x="16636" y="21204"/>
                    </a:lnTo>
                    <a:lnTo>
                      <a:pt x="21600" y="19818"/>
                    </a:lnTo>
                    <a:lnTo>
                      <a:pt x="21212" y="1782"/>
                    </a:lnTo>
                    <a:lnTo>
                      <a:pt x="9083" y="1782"/>
                    </a:lnTo>
                    <a:lnTo>
                      <a:pt x="1214" y="395"/>
                    </a:lnTo>
                    <a:lnTo>
                      <a:pt x="581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96" name="Triángulo"/>
              <p:cNvSpPr/>
              <p:nvPr/>
            </p:nvSpPr>
            <p:spPr>
              <a:xfrm>
                <a:off x="621792" y="145414"/>
                <a:ext cx="85217" cy="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672"/>
                    </a:lnTo>
                    <a:lnTo>
                      <a:pt x="907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97" name="Figura"/>
              <p:cNvSpPr/>
              <p:nvPr/>
            </p:nvSpPr>
            <p:spPr>
              <a:xfrm>
                <a:off x="580898" y="179704"/>
                <a:ext cx="52325" cy="2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240" y="0"/>
                    </a:moveTo>
                    <a:lnTo>
                      <a:pt x="524" y="11782"/>
                    </a:lnTo>
                    <a:lnTo>
                      <a:pt x="0" y="11979"/>
                    </a:lnTo>
                    <a:lnTo>
                      <a:pt x="1048" y="21600"/>
                    </a:lnTo>
                    <a:lnTo>
                      <a:pt x="20342" y="9916"/>
                    </a:lnTo>
                    <a:lnTo>
                      <a:pt x="21600" y="8837"/>
                    </a:lnTo>
                    <a:lnTo>
                      <a:pt x="19240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98" name="Figura"/>
              <p:cNvSpPr/>
              <p:nvPr/>
            </p:nvSpPr>
            <p:spPr>
              <a:xfrm>
                <a:off x="514984" y="195071"/>
                <a:ext cx="29167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539" y="0"/>
                    </a:moveTo>
                    <a:lnTo>
                      <a:pt x="13357" y="162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539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4900" name="object 64" descr="object 64"/>
            <p:cNvPicPr>
              <a:picLocks noChangeAspect="1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073907" y="3464039"/>
              <a:ext cx="899173" cy="2986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910" name="object 65"/>
            <p:cNvGrpSpPr/>
            <p:nvPr/>
          </p:nvGrpSpPr>
          <p:grpSpPr>
            <a:xfrm>
              <a:off x="3127882" y="3535895"/>
              <a:ext cx="720218" cy="140208"/>
              <a:chOff x="0" y="0"/>
              <a:chExt cx="720217" cy="140207"/>
            </a:xfrm>
          </p:grpSpPr>
          <p:sp>
            <p:nvSpPr>
              <p:cNvPr id="4901" name="Figura"/>
              <p:cNvSpPr/>
              <p:nvPr/>
            </p:nvSpPr>
            <p:spPr>
              <a:xfrm>
                <a:off x="0" y="0"/>
                <a:ext cx="51817" cy="311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1" y="0"/>
                    </a:moveTo>
                    <a:lnTo>
                      <a:pt x="0" y="8111"/>
                    </a:lnTo>
                    <a:lnTo>
                      <a:pt x="19588" y="21600"/>
                    </a:lnTo>
                    <a:lnTo>
                      <a:pt x="21600" y="13489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902" name="Figura"/>
              <p:cNvSpPr/>
              <p:nvPr/>
            </p:nvSpPr>
            <p:spPr>
              <a:xfrm>
                <a:off x="82296" y="33782"/>
                <a:ext cx="51816" cy="30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59" y="0"/>
                    </a:moveTo>
                    <a:lnTo>
                      <a:pt x="0" y="8279"/>
                    </a:lnTo>
                    <a:lnTo>
                      <a:pt x="12812" y="17100"/>
                    </a:lnTo>
                    <a:lnTo>
                      <a:pt x="19694" y="21600"/>
                    </a:lnTo>
                    <a:lnTo>
                      <a:pt x="21600" y="13229"/>
                    </a:lnTo>
                    <a:lnTo>
                      <a:pt x="14770" y="8729"/>
                    </a:lnTo>
                    <a:lnTo>
                      <a:pt x="1959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903" name="Figura"/>
              <p:cNvSpPr/>
              <p:nvPr/>
            </p:nvSpPr>
            <p:spPr>
              <a:xfrm>
                <a:off x="165100" y="66039"/>
                <a:ext cx="52198" cy="29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92" y="0"/>
                    </a:moveTo>
                    <a:lnTo>
                      <a:pt x="0" y="8866"/>
                    </a:lnTo>
                    <a:lnTo>
                      <a:pt x="1524" y="9810"/>
                    </a:lnTo>
                    <a:lnTo>
                      <a:pt x="12876" y="17261"/>
                    </a:lnTo>
                    <a:lnTo>
                      <a:pt x="19918" y="21600"/>
                    </a:lnTo>
                    <a:lnTo>
                      <a:pt x="21600" y="12639"/>
                    </a:lnTo>
                    <a:lnTo>
                      <a:pt x="14662" y="8395"/>
                    </a:lnTo>
                    <a:lnTo>
                      <a:pt x="3363" y="1038"/>
                    </a:lnTo>
                    <a:lnTo>
                      <a:pt x="1892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904" name="Figura"/>
              <p:cNvSpPr/>
              <p:nvPr/>
            </p:nvSpPr>
            <p:spPr>
              <a:xfrm>
                <a:off x="249554" y="94868"/>
                <a:ext cx="52452" cy="26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2" y="0"/>
                    </a:moveTo>
                    <a:lnTo>
                      <a:pt x="0" y="10009"/>
                    </a:lnTo>
                    <a:lnTo>
                      <a:pt x="262" y="10220"/>
                    </a:lnTo>
                    <a:lnTo>
                      <a:pt x="11088" y="16648"/>
                    </a:lnTo>
                    <a:lnTo>
                      <a:pt x="20240" y="21600"/>
                    </a:lnTo>
                    <a:lnTo>
                      <a:pt x="21600" y="11380"/>
                    </a:lnTo>
                    <a:lnTo>
                      <a:pt x="12604" y="6638"/>
                    </a:lnTo>
                    <a:lnTo>
                      <a:pt x="1883" y="105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905" name="Figura"/>
              <p:cNvSpPr/>
              <p:nvPr/>
            </p:nvSpPr>
            <p:spPr>
              <a:xfrm>
                <a:off x="336296" y="116967"/>
                <a:ext cx="52071" cy="20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1" y="0"/>
                    </a:moveTo>
                    <a:lnTo>
                      <a:pt x="0" y="13066"/>
                    </a:lnTo>
                    <a:lnTo>
                      <a:pt x="6954" y="16533"/>
                    </a:lnTo>
                    <a:lnTo>
                      <a:pt x="17069" y="20534"/>
                    </a:lnTo>
                    <a:lnTo>
                      <a:pt x="21020" y="21600"/>
                    </a:lnTo>
                    <a:lnTo>
                      <a:pt x="21600" y="8266"/>
                    </a:lnTo>
                    <a:lnTo>
                      <a:pt x="17860" y="7333"/>
                    </a:lnTo>
                    <a:lnTo>
                      <a:pt x="7955" y="3466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906" name="Figura"/>
              <p:cNvSpPr/>
              <p:nvPr/>
            </p:nvSpPr>
            <p:spPr>
              <a:xfrm>
                <a:off x="425576" y="124587"/>
                <a:ext cx="51563" cy="15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08" y="0"/>
                    </a:moveTo>
                    <a:lnTo>
                      <a:pt x="17610" y="1581"/>
                    </a:lnTo>
                    <a:lnTo>
                      <a:pt x="8832" y="3688"/>
                    </a:lnTo>
                    <a:lnTo>
                      <a:pt x="0" y="4038"/>
                    </a:lnTo>
                    <a:lnTo>
                      <a:pt x="53" y="21600"/>
                    </a:lnTo>
                    <a:lnTo>
                      <a:pt x="8885" y="21250"/>
                    </a:lnTo>
                    <a:lnTo>
                      <a:pt x="17982" y="19143"/>
                    </a:lnTo>
                    <a:lnTo>
                      <a:pt x="21600" y="17386"/>
                    </a:lnTo>
                    <a:lnTo>
                      <a:pt x="20908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907" name="Figura"/>
              <p:cNvSpPr/>
              <p:nvPr/>
            </p:nvSpPr>
            <p:spPr>
              <a:xfrm>
                <a:off x="512191" y="102869"/>
                <a:ext cx="52197" cy="273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61" y="0"/>
                    </a:moveTo>
                    <a:lnTo>
                      <a:pt x="13822" y="4220"/>
                    </a:lnTo>
                    <a:lnTo>
                      <a:pt x="6096" y="8841"/>
                    </a:lnTo>
                    <a:lnTo>
                      <a:pt x="0" y="11855"/>
                    </a:lnTo>
                    <a:lnTo>
                      <a:pt x="1314" y="21600"/>
                    </a:lnTo>
                    <a:lnTo>
                      <a:pt x="7410" y="18585"/>
                    </a:lnTo>
                    <a:lnTo>
                      <a:pt x="15398" y="13763"/>
                    </a:lnTo>
                    <a:lnTo>
                      <a:pt x="21600" y="9344"/>
                    </a:lnTo>
                    <a:lnTo>
                      <a:pt x="19761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908" name="Figura"/>
              <p:cNvSpPr/>
              <p:nvPr/>
            </p:nvSpPr>
            <p:spPr>
              <a:xfrm>
                <a:off x="594359" y="64007"/>
                <a:ext cx="50547" cy="35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941" y="0"/>
                    </a:moveTo>
                    <a:lnTo>
                      <a:pt x="9552" y="7665"/>
                    </a:lnTo>
                    <a:lnTo>
                      <a:pt x="2171" y="13162"/>
                    </a:lnTo>
                    <a:lnTo>
                      <a:pt x="0" y="14555"/>
                    </a:lnTo>
                    <a:lnTo>
                      <a:pt x="2334" y="21600"/>
                    </a:lnTo>
                    <a:lnTo>
                      <a:pt x="4451" y="20129"/>
                    </a:lnTo>
                    <a:lnTo>
                      <a:pt x="12048" y="14555"/>
                    </a:lnTo>
                    <a:lnTo>
                      <a:pt x="21600" y="6735"/>
                    </a:lnTo>
                    <a:lnTo>
                      <a:pt x="18941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909" name="Triángulo"/>
              <p:cNvSpPr/>
              <p:nvPr/>
            </p:nvSpPr>
            <p:spPr>
              <a:xfrm>
                <a:off x="635507" y="20065"/>
                <a:ext cx="84711" cy="732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2696"/>
                    </a:lnTo>
                    <a:lnTo>
                      <a:pt x="1049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4911" name="object 66" descr="object 66"/>
            <p:cNvPicPr>
              <a:picLocks noChangeAspect="1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108959" y="2560269"/>
              <a:ext cx="975348" cy="7985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926" name="object 67"/>
            <p:cNvGrpSpPr/>
            <p:nvPr/>
          </p:nvGrpSpPr>
          <p:grpSpPr>
            <a:xfrm>
              <a:off x="3162934" y="2575140"/>
              <a:ext cx="795529" cy="620777"/>
              <a:chOff x="0" y="0"/>
              <a:chExt cx="795528" cy="620776"/>
            </a:xfrm>
          </p:grpSpPr>
          <p:sp>
            <p:nvSpPr>
              <p:cNvPr id="4912" name="Figura"/>
              <p:cNvSpPr/>
              <p:nvPr/>
            </p:nvSpPr>
            <p:spPr>
              <a:xfrm>
                <a:off x="0" y="0"/>
                <a:ext cx="47879" cy="411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552" y="0"/>
                    </a:moveTo>
                    <a:lnTo>
                      <a:pt x="0" y="5200"/>
                    </a:lnTo>
                    <a:lnTo>
                      <a:pt x="18105" y="21600"/>
                    </a:lnTo>
                    <a:lnTo>
                      <a:pt x="21600" y="16333"/>
                    </a:lnTo>
                    <a:lnTo>
                      <a:pt x="3552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913" name="Figura"/>
              <p:cNvSpPr/>
              <p:nvPr/>
            </p:nvSpPr>
            <p:spPr>
              <a:xfrm>
                <a:off x="70230" y="54482"/>
                <a:ext cx="47880" cy="412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95" y="0"/>
                    </a:moveTo>
                    <a:lnTo>
                      <a:pt x="0" y="5250"/>
                    </a:lnTo>
                    <a:lnTo>
                      <a:pt x="18048" y="21600"/>
                    </a:lnTo>
                    <a:lnTo>
                      <a:pt x="21600" y="16350"/>
                    </a:lnTo>
                    <a:lnTo>
                      <a:pt x="3495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914" name="Figura"/>
              <p:cNvSpPr/>
              <p:nvPr/>
            </p:nvSpPr>
            <p:spPr>
              <a:xfrm>
                <a:off x="140334" y="109092"/>
                <a:ext cx="47881" cy="412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552" y="0"/>
                    </a:moveTo>
                    <a:lnTo>
                      <a:pt x="0" y="5250"/>
                    </a:lnTo>
                    <a:lnTo>
                      <a:pt x="18105" y="21600"/>
                    </a:lnTo>
                    <a:lnTo>
                      <a:pt x="21600" y="16350"/>
                    </a:lnTo>
                    <a:lnTo>
                      <a:pt x="3552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915" name="Figura"/>
              <p:cNvSpPr/>
              <p:nvPr/>
            </p:nvSpPr>
            <p:spPr>
              <a:xfrm>
                <a:off x="210566" y="163702"/>
                <a:ext cx="47880" cy="412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95" y="0"/>
                    </a:moveTo>
                    <a:lnTo>
                      <a:pt x="0" y="5250"/>
                    </a:lnTo>
                    <a:lnTo>
                      <a:pt x="18048" y="21600"/>
                    </a:lnTo>
                    <a:lnTo>
                      <a:pt x="21600" y="16350"/>
                    </a:lnTo>
                    <a:lnTo>
                      <a:pt x="3495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916" name="Figura"/>
              <p:cNvSpPr/>
              <p:nvPr/>
            </p:nvSpPr>
            <p:spPr>
              <a:xfrm>
                <a:off x="280670" y="218312"/>
                <a:ext cx="47880" cy="412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552" y="0"/>
                    </a:moveTo>
                    <a:lnTo>
                      <a:pt x="0" y="5250"/>
                    </a:lnTo>
                    <a:lnTo>
                      <a:pt x="18105" y="21600"/>
                    </a:lnTo>
                    <a:lnTo>
                      <a:pt x="21600" y="16350"/>
                    </a:lnTo>
                    <a:lnTo>
                      <a:pt x="3552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917" name="Figura"/>
              <p:cNvSpPr/>
              <p:nvPr/>
            </p:nvSpPr>
            <p:spPr>
              <a:xfrm>
                <a:off x="350900" y="272922"/>
                <a:ext cx="47880" cy="41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95" y="0"/>
                    </a:moveTo>
                    <a:lnTo>
                      <a:pt x="0" y="5267"/>
                    </a:lnTo>
                    <a:lnTo>
                      <a:pt x="18048" y="21600"/>
                    </a:lnTo>
                    <a:lnTo>
                      <a:pt x="21600" y="16334"/>
                    </a:lnTo>
                    <a:lnTo>
                      <a:pt x="3495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918" name="Figura"/>
              <p:cNvSpPr/>
              <p:nvPr/>
            </p:nvSpPr>
            <p:spPr>
              <a:xfrm>
                <a:off x="421004" y="327532"/>
                <a:ext cx="47880" cy="41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552" y="0"/>
                    </a:moveTo>
                    <a:lnTo>
                      <a:pt x="0" y="5267"/>
                    </a:lnTo>
                    <a:lnTo>
                      <a:pt x="18105" y="21600"/>
                    </a:lnTo>
                    <a:lnTo>
                      <a:pt x="21600" y="16333"/>
                    </a:lnTo>
                    <a:lnTo>
                      <a:pt x="3552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919" name="Figura"/>
              <p:cNvSpPr/>
              <p:nvPr/>
            </p:nvSpPr>
            <p:spPr>
              <a:xfrm>
                <a:off x="491235" y="382142"/>
                <a:ext cx="47881" cy="41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95" y="0"/>
                    </a:moveTo>
                    <a:lnTo>
                      <a:pt x="0" y="5200"/>
                    </a:lnTo>
                    <a:lnTo>
                      <a:pt x="18048" y="21600"/>
                    </a:lnTo>
                    <a:lnTo>
                      <a:pt x="21600" y="16333"/>
                    </a:lnTo>
                    <a:lnTo>
                      <a:pt x="3495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920" name="Figura"/>
              <p:cNvSpPr/>
              <p:nvPr/>
            </p:nvSpPr>
            <p:spPr>
              <a:xfrm>
                <a:off x="561340" y="436625"/>
                <a:ext cx="47880" cy="412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95" y="0"/>
                    </a:moveTo>
                    <a:lnTo>
                      <a:pt x="0" y="5250"/>
                    </a:lnTo>
                    <a:lnTo>
                      <a:pt x="18105" y="21600"/>
                    </a:lnTo>
                    <a:lnTo>
                      <a:pt x="21600" y="16350"/>
                    </a:lnTo>
                    <a:lnTo>
                      <a:pt x="3495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921" name="Figura"/>
              <p:cNvSpPr/>
              <p:nvPr/>
            </p:nvSpPr>
            <p:spPr>
              <a:xfrm>
                <a:off x="631571" y="491235"/>
                <a:ext cx="47880" cy="412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95" y="0"/>
                    </a:moveTo>
                    <a:lnTo>
                      <a:pt x="0" y="5250"/>
                    </a:lnTo>
                    <a:lnTo>
                      <a:pt x="18048" y="21600"/>
                    </a:lnTo>
                    <a:lnTo>
                      <a:pt x="21600" y="16350"/>
                    </a:lnTo>
                    <a:lnTo>
                      <a:pt x="3495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922" name="Figura"/>
              <p:cNvSpPr/>
              <p:nvPr/>
            </p:nvSpPr>
            <p:spPr>
              <a:xfrm>
                <a:off x="711961" y="579070"/>
                <a:ext cx="83568" cy="41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031" y="0"/>
                    </a:moveTo>
                    <a:lnTo>
                      <a:pt x="0" y="12983"/>
                    </a:lnTo>
                    <a:lnTo>
                      <a:pt x="21600" y="21600"/>
                    </a:lnTo>
                    <a:lnTo>
                      <a:pt x="17399" y="4038"/>
                    </a:lnTo>
                    <a:lnTo>
                      <a:pt x="7616" y="4038"/>
                    </a:lnTo>
                    <a:lnTo>
                      <a:pt x="5031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923" name="Figura"/>
              <p:cNvSpPr/>
              <p:nvPr/>
            </p:nvSpPr>
            <p:spPr>
              <a:xfrm>
                <a:off x="731424" y="569011"/>
                <a:ext cx="17877" cy="178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36" y="0"/>
                    </a:moveTo>
                    <a:lnTo>
                      <a:pt x="0" y="12169"/>
                    </a:lnTo>
                    <a:lnTo>
                      <a:pt x="12086" y="21600"/>
                    </a:lnTo>
                    <a:lnTo>
                      <a:pt x="21600" y="9463"/>
                    </a:lnTo>
                    <a:lnTo>
                      <a:pt x="9436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924" name="Figura"/>
              <p:cNvSpPr/>
              <p:nvPr/>
            </p:nvSpPr>
            <p:spPr>
              <a:xfrm>
                <a:off x="739233" y="543940"/>
                <a:ext cx="40043" cy="42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00" y="0"/>
                    </a:moveTo>
                    <a:lnTo>
                      <a:pt x="0" y="12616"/>
                    </a:lnTo>
                    <a:lnTo>
                      <a:pt x="5431" y="16551"/>
                    </a:lnTo>
                    <a:lnTo>
                      <a:pt x="1183" y="21600"/>
                    </a:lnTo>
                    <a:lnTo>
                      <a:pt x="21600" y="21600"/>
                    </a:lnTo>
                    <a:lnTo>
                      <a:pt x="10500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925" name="Figura"/>
              <p:cNvSpPr/>
              <p:nvPr/>
            </p:nvSpPr>
            <p:spPr>
              <a:xfrm>
                <a:off x="701675" y="545845"/>
                <a:ext cx="37559" cy="33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55" y="0"/>
                    </a:moveTo>
                    <a:lnTo>
                      <a:pt x="0" y="6523"/>
                    </a:lnTo>
                    <a:lnTo>
                      <a:pt x="17109" y="21600"/>
                    </a:lnTo>
                    <a:lnTo>
                      <a:pt x="21600" y="15061"/>
                    </a:lnTo>
                    <a:lnTo>
                      <a:pt x="4455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4927" name="object 68" descr="object 68"/>
            <p:cNvPicPr>
              <a:picLocks noChangeAspect="1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090671" y="2823959"/>
              <a:ext cx="982980" cy="6568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939" name="object 69"/>
            <p:cNvGrpSpPr/>
            <p:nvPr/>
          </p:nvGrpSpPr>
          <p:grpSpPr>
            <a:xfrm>
              <a:off x="3143884" y="2839808"/>
              <a:ext cx="804674" cy="477139"/>
              <a:chOff x="0" y="0"/>
              <a:chExt cx="804673" cy="477138"/>
            </a:xfrm>
          </p:grpSpPr>
          <p:sp>
            <p:nvSpPr>
              <p:cNvPr id="4928" name="Figura"/>
              <p:cNvSpPr/>
              <p:nvPr/>
            </p:nvSpPr>
            <p:spPr>
              <a:xfrm>
                <a:off x="0" y="0"/>
                <a:ext cx="50166" cy="36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34" y="0"/>
                    </a:moveTo>
                    <a:lnTo>
                      <a:pt x="0" y="6428"/>
                    </a:lnTo>
                    <a:lnTo>
                      <a:pt x="18811" y="21600"/>
                    </a:lnTo>
                    <a:lnTo>
                      <a:pt x="21600" y="15172"/>
                    </a:lnTo>
                    <a:lnTo>
                      <a:pt x="2734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929" name="Figura"/>
              <p:cNvSpPr/>
              <p:nvPr/>
            </p:nvSpPr>
            <p:spPr>
              <a:xfrm>
                <a:off x="76580" y="45085"/>
                <a:ext cx="50167" cy="36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9" y="0"/>
                    </a:moveTo>
                    <a:lnTo>
                      <a:pt x="0" y="6428"/>
                    </a:lnTo>
                    <a:lnTo>
                      <a:pt x="18866" y="21600"/>
                    </a:lnTo>
                    <a:lnTo>
                      <a:pt x="21600" y="15172"/>
                    </a:lnTo>
                    <a:lnTo>
                      <a:pt x="2789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930" name="Figura"/>
              <p:cNvSpPr/>
              <p:nvPr/>
            </p:nvSpPr>
            <p:spPr>
              <a:xfrm>
                <a:off x="153161" y="90170"/>
                <a:ext cx="50293" cy="36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2" y="0"/>
                    </a:moveTo>
                    <a:lnTo>
                      <a:pt x="0" y="6427"/>
                    </a:lnTo>
                    <a:lnTo>
                      <a:pt x="18818" y="21600"/>
                    </a:lnTo>
                    <a:lnTo>
                      <a:pt x="21600" y="15172"/>
                    </a:lnTo>
                    <a:lnTo>
                      <a:pt x="2782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931" name="Figura"/>
              <p:cNvSpPr/>
              <p:nvPr/>
            </p:nvSpPr>
            <p:spPr>
              <a:xfrm>
                <a:off x="229743" y="135254"/>
                <a:ext cx="50292" cy="36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2" y="0"/>
                    </a:moveTo>
                    <a:lnTo>
                      <a:pt x="0" y="6428"/>
                    </a:lnTo>
                    <a:lnTo>
                      <a:pt x="18818" y="21600"/>
                    </a:lnTo>
                    <a:lnTo>
                      <a:pt x="21600" y="15172"/>
                    </a:lnTo>
                    <a:lnTo>
                      <a:pt x="2782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932" name="Figura"/>
              <p:cNvSpPr/>
              <p:nvPr/>
            </p:nvSpPr>
            <p:spPr>
              <a:xfrm>
                <a:off x="306450" y="180339"/>
                <a:ext cx="50167" cy="36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34" y="0"/>
                    </a:moveTo>
                    <a:lnTo>
                      <a:pt x="0" y="6428"/>
                    </a:lnTo>
                    <a:lnTo>
                      <a:pt x="18811" y="21600"/>
                    </a:lnTo>
                    <a:lnTo>
                      <a:pt x="21600" y="15173"/>
                    </a:lnTo>
                    <a:lnTo>
                      <a:pt x="2734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933" name="Figura"/>
              <p:cNvSpPr/>
              <p:nvPr/>
            </p:nvSpPr>
            <p:spPr>
              <a:xfrm>
                <a:off x="383031" y="225425"/>
                <a:ext cx="50167" cy="36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9" y="0"/>
                    </a:moveTo>
                    <a:lnTo>
                      <a:pt x="0" y="6428"/>
                    </a:lnTo>
                    <a:lnTo>
                      <a:pt x="18866" y="21600"/>
                    </a:lnTo>
                    <a:lnTo>
                      <a:pt x="21600" y="15172"/>
                    </a:lnTo>
                    <a:lnTo>
                      <a:pt x="2789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934" name="Figura"/>
              <p:cNvSpPr/>
              <p:nvPr/>
            </p:nvSpPr>
            <p:spPr>
              <a:xfrm>
                <a:off x="459613" y="270510"/>
                <a:ext cx="50292" cy="36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2" y="0"/>
                    </a:moveTo>
                    <a:lnTo>
                      <a:pt x="0" y="6428"/>
                    </a:lnTo>
                    <a:lnTo>
                      <a:pt x="18818" y="21600"/>
                    </a:lnTo>
                    <a:lnTo>
                      <a:pt x="21600" y="15172"/>
                    </a:lnTo>
                    <a:lnTo>
                      <a:pt x="2782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935" name="Figura"/>
              <p:cNvSpPr/>
              <p:nvPr/>
            </p:nvSpPr>
            <p:spPr>
              <a:xfrm>
                <a:off x="536194" y="315595"/>
                <a:ext cx="50292" cy="36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2" y="0"/>
                    </a:moveTo>
                    <a:lnTo>
                      <a:pt x="0" y="6502"/>
                    </a:lnTo>
                    <a:lnTo>
                      <a:pt x="18818" y="21600"/>
                    </a:lnTo>
                    <a:lnTo>
                      <a:pt x="21600" y="15172"/>
                    </a:lnTo>
                    <a:lnTo>
                      <a:pt x="2782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936" name="Figura"/>
              <p:cNvSpPr/>
              <p:nvPr/>
            </p:nvSpPr>
            <p:spPr>
              <a:xfrm>
                <a:off x="612901" y="360679"/>
                <a:ext cx="50167" cy="36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34" y="0"/>
                    </a:moveTo>
                    <a:lnTo>
                      <a:pt x="0" y="6502"/>
                    </a:lnTo>
                    <a:lnTo>
                      <a:pt x="18811" y="21600"/>
                    </a:lnTo>
                    <a:lnTo>
                      <a:pt x="21600" y="15172"/>
                    </a:lnTo>
                    <a:lnTo>
                      <a:pt x="2734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937" name="Triángulo"/>
              <p:cNvSpPr/>
              <p:nvPr/>
            </p:nvSpPr>
            <p:spPr>
              <a:xfrm>
                <a:off x="719581" y="405638"/>
                <a:ext cx="85093" cy="71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33" y="0"/>
                    </a:moveTo>
                    <a:lnTo>
                      <a:pt x="0" y="19835"/>
                    </a:lnTo>
                    <a:lnTo>
                      <a:pt x="21600" y="21600"/>
                    </a:lnTo>
                    <a:lnTo>
                      <a:pt x="9833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938" name="Figura"/>
              <p:cNvSpPr/>
              <p:nvPr/>
            </p:nvSpPr>
            <p:spPr>
              <a:xfrm>
                <a:off x="689482" y="405764"/>
                <a:ext cx="50167" cy="36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9" y="0"/>
                    </a:moveTo>
                    <a:lnTo>
                      <a:pt x="0" y="6480"/>
                    </a:lnTo>
                    <a:lnTo>
                      <a:pt x="18866" y="21600"/>
                    </a:lnTo>
                    <a:lnTo>
                      <a:pt x="21600" y="15120"/>
                    </a:lnTo>
                    <a:lnTo>
                      <a:pt x="2789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4940" name="object 70" descr="object 70"/>
            <p:cNvPicPr>
              <a:picLocks noChangeAspect="1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793235" y="3153092"/>
              <a:ext cx="1048500" cy="3139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945" name="object 71"/>
            <p:cNvGrpSpPr/>
            <p:nvPr/>
          </p:nvGrpSpPr>
          <p:grpSpPr>
            <a:xfrm>
              <a:off x="3847210" y="3218142"/>
              <a:ext cx="869824" cy="162052"/>
              <a:chOff x="0" y="0"/>
              <a:chExt cx="869823" cy="162051"/>
            </a:xfrm>
          </p:grpSpPr>
          <p:sp>
            <p:nvSpPr>
              <p:cNvPr id="4941" name="Figura"/>
              <p:cNvSpPr/>
              <p:nvPr/>
            </p:nvSpPr>
            <p:spPr>
              <a:xfrm>
                <a:off x="0" y="31334"/>
                <a:ext cx="795388" cy="1307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549" y="0"/>
                    </a:moveTo>
                    <a:lnTo>
                      <a:pt x="0" y="19522"/>
                    </a:lnTo>
                    <a:lnTo>
                      <a:pt x="48" y="21600"/>
                    </a:lnTo>
                    <a:lnTo>
                      <a:pt x="21600" y="2078"/>
                    </a:lnTo>
                    <a:lnTo>
                      <a:pt x="21549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942" name="Figura"/>
              <p:cNvSpPr/>
              <p:nvPr/>
            </p:nvSpPr>
            <p:spPr>
              <a:xfrm>
                <a:off x="795387" y="29463"/>
                <a:ext cx="70090" cy="458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3292" y="0"/>
                    </a:lnTo>
                    <a:lnTo>
                      <a:pt x="3879" y="5924"/>
                    </a:lnTo>
                    <a:lnTo>
                      <a:pt x="0" y="6806"/>
                    </a:lnTo>
                    <a:lnTo>
                      <a:pt x="145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943" name="Figura"/>
              <p:cNvSpPr/>
              <p:nvPr/>
            </p:nvSpPr>
            <p:spPr>
              <a:xfrm>
                <a:off x="793499" y="29463"/>
                <a:ext cx="14476" cy="144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757" y="0"/>
                    </a:moveTo>
                    <a:lnTo>
                      <a:pt x="0" y="2799"/>
                    </a:lnTo>
                    <a:lnTo>
                      <a:pt x="2817" y="21600"/>
                    </a:lnTo>
                    <a:lnTo>
                      <a:pt x="21600" y="18800"/>
                    </a:lnTo>
                    <a:lnTo>
                      <a:pt x="18757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944" name="Figura"/>
              <p:cNvSpPr/>
              <p:nvPr/>
            </p:nvSpPr>
            <p:spPr>
              <a:xfrm>
                <a:off x="788797" y="0"/>
                <a:ext cx="81027" cy="313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253" y="21600"/>
                    </a:lnTo>
                    <a:lnTo>
                      <a:pt x="4604" y="20310"/>
                    </a:lnTo>
                    <a:lnTo>
                      <a:pt x="20441" y="20310"/>
                    </a:lnTo>
                    <a:lnTo>
                      <a:pt x="21600" y="182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4947" name="object 73"/>
          <p:cNvSpPr txBox="1"/>
          <p:nvPr/>
        </p:nvSpPr>
        <p:spPr>
          <a:xfrm>
            <a:off x="8698230" y="5305044"/>
            <a:ext cx="1377316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10" sz="1200">
                <a:solidFill>
                  <a:srgbClr val="FFFFFF"/>
                </a:solidFill>
              </a:defRPr>
            </a:pPr>
            <a:r>
              <a:t>SAQUE </a:t>
            </a:r>
            <a:r>
              <a:rPr spc="0"/>
              <a:t>DE</a:t>
            </a:r>
            <a:r>
              <a:rPr spc="-20"/>
              <a:t> </a:t>
            </a:r>
            <a:r>
              <a:rPr spc="-5"/>
              <a:t>ESQUINA</a:t>
            </a:r>
            <a:r>
              <a:t> </a:t>
            </a:r>
            <a:r>
              <a:rPr spc="0"/>
              <a:t>5</a:t>
            </a:r>
          </a:p>
        </p:txBody>
      </p:sp>
      <p:pic>
        <p:nvPicPr>
          <p:cNvPr id="4948" name="Imagen" descr="Imagen"/>
          <p:cNvPicPr>
            <a:picLocks noChangeAspect="1"/>
          </p:cNvPicPr>
          <p:nvPr/>
        </p:nvPicPr>
        <p:blipFill>
          <a:blip r:embed="rId36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4949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7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7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object 2"/>
          <p:cNvGrpSpPr/>
          <p:nvPr/>
        </p:nvGrpSpPr>
        <p:grpSpPr>
          <a:xfrm>
            <a:off x="1696210" y="2952026"/>
            <a:ext cx="327622" cy="419062"/>
            <a:chOff x="0" y="0"/>
            <a:chExt cx="327621" cy="419061"/>
          </a:xfrm>
        </p:grpSpPr>
        <p:pic>
          <p:nvPicPr>
            <p:cNvPr id="158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4282"/>
              <a:ext cx="327622" cy="338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9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480" y="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0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40" y="39584"/>
              <a:ext cx="225552" cy="2362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2" name="object 6"/>
          <p:cNvSpPr txBox="1"/>
          <p:nvPr/>
        </p:nvSpPr>
        <p:spPr>
          <a:xfrm>
            <a:off x="1825879" y="2990723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grpSp>
        <p:nvGrpSpPr>
          <p:cNvPr id="193" name="object 7"/>
          <p:cNvGrpSpPr/>
          <p:nvPr/>
        </p:nvGrpSpPr>
        <p:grpSpPr>
          <a:xfrm>
            <a:off x="5816420" y="300901"/>
            <a:ext cx="3520416" cy="5608244"/>
            <a:chOff x="0" y="0"/>
            <a:chExt cx="3520414" cy="5608242"/>
          </a:xfrm>
        </p:grpSpPr>
        <p:pic>
          <p:nvPicPr>
            <p:cNvPr id="163" name="object 8" descr="object 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3924" y="144465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4" name="object 9" descr="object 9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87451" y="1478242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5" name="object 10" descr="object 10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9831" y="1470621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6" name="object 11" descr="object 11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194304" y="270967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7" name="object 12" descr="object 12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227832" y="2743161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8" name="object 13" descr="object 13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220211" y="2735542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9" name="object 14" descr="object 14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08787" y="397764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0" name="object 15" descr="object 15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42316" y="4011130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1" name="object 16" descr="object 16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34695" y="4003509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" name="object 17" descr="object 17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269748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" name="object 18" descr="object 18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3526" y="2730970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" name="object 19" descr="object 19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5907" y="2723349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" name="object 20" descr="object 20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975104" y="5271477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6" name="object 21" descr="object 21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008632" y="5305006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7" name="object 22" descr="object 22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001011" y="5297386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8" name="object 23" descr="object 2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975104" y="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object 24" descr="object 24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008632" y="33489"/>
              <a:ext cx="208789" cy="2194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" name="object 25" descr="object 25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001011" y="25870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" name="object 26" descr="object 26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975104" y="206654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2" name="object 27" descr="object 27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008632" y="2100033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3" name="object 28" descr="object 28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001011" y="2092414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4" name="object 29" descr="object 29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975104" y="3306978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object 30" descr="object 30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008632" y="3340569"/>
              <a:ext cx="208789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object 31" descr="object 31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001011" y="3332950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object 32" descr="object 32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194304" y="147675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" name="object 33" descr="object 33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227832" y="1510245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9" name="object 34" descr="object 34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220211" y="1502626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" name="object 35" descr="object 35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092196" y="397764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1" name="object 36" descr="object 36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125723" y="4011130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2" name="object 37" descr="object 37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118104" y="4003509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4" name="object 39"/>
          <p:cNvSpPr txBox="1"/>
          <p:nvPr/>
        </p:nvSpPr>
        <p:spPr>
          <a:xfrm>
            <a:off x="1749298" y="364235"/>
            <a:ext cx="1795780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pc="-5" sz="1200">
                <a:solidFill>
                  <a:srgbClr val="FFFFFF"/>
                </a:solidFill>
              </a:defRPr>
            </a:pPr>
            <a:r>
              <a:t>SISTEMA </a:t>
            </a:r>
            <a:r>
              <a:rPr spc="0"/>
              <a:t>1-3-4-3 </a:t>
            </a:r>
            <a:r>
              <a:t>EN </a:t>
            </a:r>
            <a:r>
              <a:rPr spc="-20"/>
              <a:t>FASE </a:t>
            </a:r>
            <a:r>
              <a:rPr spc="0"/>
              <a:t>DE </a:t>
            </a:r>
            <a:r>
              <a:rPr spc="-260"/>
              <a:t> </a:t>
            </a:r>
            <a:r>
              <a:rPr spc="-40"/>
              <a:t>ATAQUE</a:t>
            </a:r>
            <a:r>
              <a:rPr spc="15"/>
              <a:t> </a:t>
            </a:r>
            <a:r>
              <a:t>ORGANIZADO</a:t>
            </a:r>
          </a:p>
        </p:txBody>
      </p:sp>
      <p:pic>
        <p:nvPicPr>
          <p:cNvPr id="195" name="Imagen" descr="Imagen"/>
          <p:cNvPicPr>
            <a:picLocks noChangeAspect="1"/>
          </p:cNvPicPr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25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5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1" name="object 3"/>
          <p:cNvSpPr txBox="1"/>
          <p:nvPr>
            <p:ph type="title"/>
          </p:nvPr>
        </p:nvSpPr>
        <p:spPr>
          <a:xfrm>
            <a:off x="839215" y="1420189"/>
            <a:ext cx="6606542" cy="1763396"/>
          </a:xfrm>
          <a:prstGeom prst="rect">
            <a:avLst/>
          </a:prstGeom>
        </p:spPr>
        <p:txBody>
          <a:bodyPr/>
          <a:lstStyle>
            <a:lvl1pPr marR="5080" indent="12700">
              <a:lnSpc>
                <a:spcPts val="6400"/>
              </a:lnSpc>
              <a:spcBef>
                <a:spcPts val="900"/>
              </a:spcBef>
              <a:defRPr spc="-500" sz="6000"/>
            </a:lvl1pPr>
          </a:lstStyle>
          <a:p>
            <a:pPr/>
            <a:r>
              <a:t>FALTAS LATERALES  OFENSIVAS</a:t>
            </a:r>
          </a:p>
        </p:txBody>
      </p:sp>
      <p:pic>
        <p:nvPicPr>
          <p:cNvPr id="4952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4953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8" name="object 2"/>
          <p:cNvGrpSpPr/>
          <p:nvPr/>
        </p:nvGrpSpPr>
        <p:grpSpPr>
          <a:xfrm>
            <a:off x="3372610" y="3009938"/>
            <a:ext cx="327622" cy="419062"/>
            <a:chOff x="0" y="0"/>
            <a:chExt cx="327621" cy="419061"/>
          </a:xfrm>
        </p:grpSpPr>
        <p:pic>
          <p:nvPicPr>
            <p:cNvPr id="4955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907"/>
              <a:ext cx="327622" cy="336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56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480" y="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57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40" y="41110"/>
              <a:ext cx="225553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959" name="object 6"/>
          <p:cNvSpPr txBox="1"/>
          <p:nvPr/>
        </p:nvSpPr>
        <p:spPr>
          <a:xfrm>
            <a:off x="3502278" y="3048888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grpSp>
        <p:nvGrpSpPr>
          <p:cNvPr id="4963" name="object 7"/>
          <p:cNvGrpSpPr/>
          <p:nvPr/>
        </p:nvGrpSpPr>
        <p:grpSpPr>
          <a:xfrm>
            <a:off x="10358628" y="3017558"/>
            <a:ext cx="327622" cy="336766"/>
            <a:chOff x="0" y="0"/>
            <a:chExt cx="327621" cy="336765"/>
          </a:xfrm>
        </p:grpSpPr>
        <p:pic>
          <p:nvPicPr>
            <p:cNvPr id="4960" name="object 8" descr="object 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27622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61" name="object 9" descr="object 9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0480" y="31940"/>
              <a:ext cx="266751" cy="30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62" name="object 10" descr="object 10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3340" y="15201"/>
              <a:ext cx="225552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964" name="object 11"/>
          <p:cNvSpPr txBox="1"/>
          <p:nvPr/>
        </p:nvSpPr>
        <p:spPr>
          <a:xfrm>
            <a:off x="10488930" y="3088512"/>
            <a:ext cx="742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z="7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grpSp>
        <p:nvGrpSpPr>
          <p:cNvPr id="5057" name="object 12"/>
          <p:cNvGrpSpPr/>
          <p:nvPr/>
        </p:nvGrpSpPr>
        <p:grpSpPr>
          <a:xfrm>
            <a:off x="5958839" y="885379"/>
            <a:ext cx="4838701" cy="3974657"/>
            <a:chOff x="0" y="0"/>
            <a:chExt cx="4838699" cy="3974655"/>
          </a:xfrm>
        </p:grpSpPr>
        <p:pic>
          <p:nvPicPr>
            <p:cNvPr id="4965" name="object 13" descr="object 1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3340" y="2993136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66" name="object 14" descr="object 14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6866" y="3026727"/>
              <a:ext cx="208789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67" name="object 15" descr="object 15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9247" y="3019108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68" name="object 16" descr="object 16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397252" y="221106"/>
              <a:ext cx="190424" cy="2027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969" name="object 17"/>
            <p:cNvSpPr/>
            <p:nvPr/>
          </p:nvSpPr>
          <p:spPr>
            <a:xfrm>
              <a:off x="2430780" y="254570"/>
              <a:ext cx="73153" cy="85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6597" y="847"/>
                  </a:lnTo>
                  <a:lnTo>
                    <a:pt x="3164" y="3158"/>
                  </a:lnTo>
                  <a:lnTo>
                    <a:pt x="849" y="6590"/>
                  </a:lnTo>
                  <a:lnTo>
                    <a:pt x="0" y="10800"/>
                  </a:lnTo>
                  <a:lnTo>
                    <a:pt x="849" y="15010"/>
                  </a:lnTo>
                  <a:lnTo>
                    <a:pt x="3164" y="18442"/>
                  </a:lnTo>
                  <a:lnTo>
                    <a:pt x="6597" y="20753"/>
                  </a:lnTo>
                  <a:lnTo>
                    <a:pt x="10800" y="21600"/>
                  </a:lnTo>
                  <a:lnTo>
                    <a:pt x="15003" y="20753"/>
                  </a:lnTo>
                  <a:lnTo>
                    <a:pt x="18436" y="18442"/>
                  </a:lnTo>
                  <a:lnTo>
                    <a:pt x="20751" y="15010"/>
                  </a:lnTo>
                  <a:lnTo>
                    <a:pt x="21600" y="10800"/>
                  </a:lnTo>
                  <a:lnTo>
                    <a:pt x="20751" y="6590"/>
                  </a:lnTo>
                  <a:lnTo>
                    <a:pt x="18436" y="3158"/>
                  </a:lnTo>
                  <a:lnTo>
                    <a:pt x="15003" y="847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70" name="object 18"/>
            <p:cNvSpPr/>
            <p:nvPr/>
          </p:nvSpPr>
          <p:spPr>
            <a:xfrm>
              <a:off x="2430780" y="254570"/>
              <a:ext cx="73153" cy="85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0"/>
                  </a:lnTo>
                  <a:lnTo>
                    <a:pt x="3164" y="3158"/>
                  </a:lnTo>
                  <a:lnTo>
                    <a:pt x="6597" y="847"/>
                  </a:lnTo>
                  <a:lnTo>
                    <a:pt x="10800" y="0"/>
                  </a:lnTo>
                  <a:lnTo>
                    <a:pt x="15003" y="847"/>
                  </a:lnTo>
                  <a:lnTo>
                    <a:pt x="18436" y="3158"/>
                  </a:lnTo>
                  <a:lnTo>
                    <a:pt x="20751" y="6590"/>
                  </a:lnTo>
                  <a:lnTo>
                    <a:pt x="21600" y="10800"/>
                  </a:lnTo>
                  <a:lnTo>
                    <a:pt x="20751" y="15010"/>
                  </a:lnTo>
                  <a:lnTo>
                    <a:pt x="18436" y="18442"/>
                  </a:lnTo>
                  <a:lnTo>
                    <a:pt x="15003" y="20753"/>
                  </a:lnTo>
                  <a:lnTo>
                    <a:pt x="10800" y="21600"/>
                  </a:lnTo>
                  <a:lnTo>
                    <a:pt x="6597" y="20753"/>
                  </a:lnTo>
                  <a:lnTo>
                    <a:pt x="3164" y="18442"/>
                  </a:lnTo>
                  <a:lnTo>
                    <a:pt x="849" y="15010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4971" name="object 19" descr="object 19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247900" y="204978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72" name="object 20" descr="object 20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281428" y="2083371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73" name="object 21" descr="object 21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273807" y="2075752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74" name="object 22" descr="object 22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680716" y="363789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75" name="object 23" descr="object 23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714243" y="3671379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76" name="object 24" descr="object 24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706623" y="3663759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77" name="object 25" descr="object 25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680716" y="2072741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78" name="object 26" descr="object 26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714243" y="2106231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79" name="object 27" descr="object 27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706623" y="2098611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80" name="object 28" descr="object 28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206752" y="0"/>
              <a:ext cx="326111" cy="338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81" name="object 29" descr="object 29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240280" y="33590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982" name="object 30"/>
            <p:cNvSpPr/>
            <p:nvPr/>
          </p:nvSpPr>
          <p:spPr>
            <a:xfrm>
              <a:off x="2240280" y="33590"/>
              <a:ext cx="208788" cy="22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9"/>
                  </a:lnTo>
                  <a:lnTo>
                    <a:pt x="3163" y="3166"/>
                  </a:lnTo>
                  <a:lnTo>
                    <a:pt x="6596" y="850"/>
                  </a:lnTo>
                  <a:lnTo>
                    <a:pt x="10800" y="0"/>
                  </a:lnTo>
                  <a:lnTo>
                    <a:pt x="15004" y="850"/>
                  </a:lnTo>
                  <a:lnTo>
                    <a:pt x="18437" y="3165"/>
                  </a:lnTo>
                  <a:lnTo>
                    <a:pt x="20751" y="6599"/>
                  </a:lnTo>
                  <a:lnTo>
                    <a:pt x="21600" y="10800"/>
                  </a:lnTo>
                  <a:lnTo>
                    <a:pt x="20751" y="15001"/>
                  </a:lnTo>
                  <a:lnTo>
                    <a:pt x="18437" y="18434"/>
                  </a:lnTo>
                  <a:lnTo>
                    <a:pt x="15004" y="20750"/>
                  </a:lnTo>
                  <a:lnTo>
                    <a:pt x="10800" y="21600"/>
                  </a:lnTo>
                  <a:lnTo>
                    <a:pt x="6596" y="20750"/>
                  </a:lnTo>
                  <a:lnTo>
                    <a:pt x="3163" y="18435"/>
                  </a:lnTo>
                  <a:lnTo>
                    <a:pt x="849" y="15001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4983" name="object 31" descr="object 31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1200912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84" name="object 32" descr="object 32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3527" y="1234503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85" name="object 33" descr="object 33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5908" y="1226883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86" name="object 34" descr="object 34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689859" y="3325469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87" name="object 35" descr="object 35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723388" y="3358959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88" name="object 36" descr="object 36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715768" y="3351340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89" name="object 37" descr="object 37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689859" y="271282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90" name="object 38" descr="object 38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723388" y="2746311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91" name="object 39" descr="object 39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715768" y="2738692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92" name="object 40" descr="object 40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682240" y="2400401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93" name="object 41" descr="object 41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715768" y="2433892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94" name="object 42" descr="object 42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708147" y="2426271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95" name="object 43" descr="object 43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680716" y="299933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96" name="object 44" descr="object 44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714243" y="3032823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97" name="object 45" descr="object 45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706623" y="3025203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98" name="object 46" descr="object 46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877311" y="2627401"/>
              <a:ext cx="1054608" cy="3216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003" name="object 47"/>
            <p:cNvGrpSpPr/>
            <p:nvPr/>
          </p:nvGrpSpPr>
          <p:grpSpPr>
            <a:xfrm>
              <a:off x="2931158" y="2692971"/>
              <a:ext cx="875158" cy="168911"/>
              <a:chOff x="0" y="0"/>
              <a:chExt cx="875156" cy="168910"/>
            </a:xfrm>
          </p:grpSpPr>
          <p:sp>
            <p:nvSpPr>
              <p:cNvPr id="4999" name="Figura"/>
              <p:cNvSpPr/>
              <p:nvPr/>
            </p:nvSpPr>
            <p:spPr>
              <a:xfrm>
                <a:off x="0" y="31433"/>
                <a:ext cx="800777" cy="1374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547" y="0"/>
                    </a:moveTo>
                    <a:lnTo>
                      <a:pt x="0" y="19625"/>
                    </a:lnTo>
                    <a:lnTo>
                      <a:pt x="55" y="21600"/>
                    </a:lnTo>
                    <a:lnTo>
                      <a:pt x="21600" y="1974"/>
                    </a:lnTo>
                    <a:lnTo>
                      <a:pt x="2154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000" name="Figura"/>
              <p:cNvSpPr/>
              <p:nvPr/>
            </p:nvSpPr>
            <p:spPr>
              <a:xfrm>
                <a:off x="800776" y="29464"/>
                <a:ext cx="69381" cy="458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3308" y="0"/>
                    </a:lnTo>
                    <a:lnTo>
                      <a:pt x="3901" y="5924"/>
                    </a:lnTo>
                    <a:lnTo>
                      <a:pt x="0" y="6846"/>
                    </a:lnTo>
                    <a:lnTo>
                      <a:pt x="152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001" name="Figura"/>
              <p:cNvSpPr/>
              <p:nvPr/>
            </p:nvSpPr>
            <p:spPr>
              <a:xfrm>
                <a:off x="798806" y="29464"/>
                <a:ext cx="14502" cy="14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762" y="0"/>
                    </a:moveTo>
                    <a:lnTo>
                      <a:pt x="0" y="2927"/>
                    </a:lnTo>
                    <a:lnTo>
                      <a:pt x="2934" y="21600"/>
                    </a:lnTo>
                    <a:lnTo>
                      <a:pt x="21600" y="18688"/>
                    </a:lnTo>
                    <a:lnTo>
                      <a:pt x="1876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002" name="Figura"/>
              <p:cNvSpPr/>
              <p:nvPr/>
            </p:nvSpPr>
            <p:spPr>
              <a:xfrm>
                <a:off x="793876" y="0"/>
                <a:ext cx="81281" cy="31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310" y="21600"/>
                    </a:lnTo>
                    <a:lnTo>
                      <a:pt x="4658" y="20247"/>
                    </a:lnTo>
                    <a:lnTo>
                      <a:pt x="20271" y="20247"/>
                    </a:lnTo>
                    <a:lnTo>
                      <a:pt x="21600" y="178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5004" name="object 48" descr="object 48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424683" y="295719"/>
              <a:ext cx="1767840" cy="26898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009" name="object 49"/>
            <p:cNvGrpSpPr/>
            <p:nvPr/>
          </p:nvGrpSpPr>
          <p:grpSpPr>
            <a:xfrm>
              <a:off x="2490088" y="310196"/>
              <a:ext cx="1577468" cy="2512316"/>
              <a:chOff x="0" y="0"/>
              <a:chExt cx="1577467" cy="2512314"/>
            </a:xfrm>
          </p:grpSpPr>
          <p:sp>
            <p:nvSpPr>
              <p:cNvPr id="5005" name="Figura"/>
              <p:cNvSpPr/>
              <p:nvPr/>
            </p:nvSpPr>
            <p:spPr>
              <a:xfrm>
                <a:off x="1494537" y="2468371"/>
                <a:ext cx="82931" cy="43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304" y="0"/>
                    </a:moveTo>
                    <a:lnTo>
                      <a:pt x="0" y="11986"/>
                    </a:lnTo>
                    <a:lnTo>
                      <a:pt x="21600" y="21600"/>
                    </a:lnTo>
                    <a:lnTo>
                      <a:pt x="17535" y="3996"/>
                    </a:lnTo>
                    <a:lnTo>
                      <a:pt x="7840" y="3996"/>
                    </a:lnTo>
                    <a:lnTo>
                      <a:pt x="5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006" name="Figura"/>
              <p:cNvSpPr/>
              <p:nvPr/>
            </p:nvSpPr>
            <p:spPr>
              <a:xfrm>
                <a:off x="1514901" y="2458613"/>
                <a:ext cx="17864" cy="17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54" y="0"/>
                    </a:moveTo>
                    <a:lnTo>
                      <a:pt x="0" y="11784"/>
                    </a:lnTo>
                    <a:lnTo>
                      <a:pt x="11772" y="21600"/>
                    </a:lnTo>
                    <a:lnTo>
                      <a:pt x="21600" y="9791"/>
                    </a:lnTo>
                    <a:lnTo>
                      <a:pt x="985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007" name="Figura"/>
              <p:cNvSpPr/>
              <p:nvPr/>
            </p:nvSpPr>
            <p:spPr>
              <a:xfrm>
                <a:off x="1523050" y="2434209"/>
                <a:ext cx="38812" cy="422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343" y="0"/>
                    </a:moveTo>
                    <a:lnTo>
                      <a:pt x="0" y="12464"/>
                    </a:lnTo>
                    <a:lnTo>
                      <a:pt x="5406" y="16605"/>
                    </a:lnTo>
                    <a:lnTo>
                      <a:pt x="883" y="21600"/>
                    </a:lnTo>
                    <a:lnTo>
                      <a:pt x="21600" y="21600"/>
                    </a:lnTo>
                    <a:lnTo>
                      <a:pt x="11343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008" name="Figura"/>
              <p:cNvSpPr/>
              <p:nvPr/>
            </p:nvSpPr>
            <p:spPr>
              <a:xfrm>
                <a:off x="0" y="0"/>
                <a:ext cx="1523051" cy="24683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019" y="1952"/>
                    </a:lnTo>
                    <a:lnTo>
                      <a:pt x="2215" y="3846"/>
                    </a:lnTo>
                    <a:lnTo>
                      <a:pt x="3424" y="5709"/>
                    </a:lnTo>
                    <a:lnTo>
                      <a:pt x="4036" y="6621"/>
                    </a:lnTo>
                    <a:lnTo>
                      <a:pt x="4654" y="7520"/>
                    </a:lnTo>
                    <a:lnTo>
                      <a:pt x="5277" y="8402"/>
                    </a:lnTo>
                    <a:lnTo>
                      <a:pt x="5911" y="9264"/>
                    </a:lnTo>
                    <a:lnTo>
                      <a:pt x="6551" y="10104"/>
                    </a:lnTo>
                    <a:lnTo>
                      <a:pt x="7201" y="10923"/>
                    </a:lnTo>
                    <a:lnTo>
                      <a:pt x="7862" y="11716"/>
                    </a:lnTo>
                    <a:lnTo>
                      <a:pt x="8534" y="12481"/>
                    </a:lnTo>
                    <a:lnTo>
                      <a:pt x="9216" y="13218"/>
                    </a:lnTo>
                    <a:lnTo>
                      <a:pt x="9913" y="13922"/>
                    </a:lnTo>
                    <a:lnTo>
                      <a:pt x="10266" y="14262"/>
                    </a:lnTo>
                    <a:lnTo>
                      <a:pt x="10623" y="14594"/>
                    </a:lnTo>
                    <a:lnTo>
                      <a:pt x="10983" y="14918"/>
                    </a:lnTo>
                    <a:lnTo>
                      <a:pt x="11345" y="15233"/>
                    </a:lnTo>
                    <a:lnTo>
                      <a:pt x="11713" y="15541"/>
                    </a:lnTo>
                    <a:lnTo>
                      <a:pt x="12080" y="15842"/>
                    </a:lnTo>
                    <a:lnTo>
                      <a:pt x="12451" y="16137"/>
                    </a:lnTo>
                    <a:lnTo>
                      <a:pt x="12828" y="16424"/>
                    </a:lnTo>
                    <a:lnTo>
                      <a:pt x="13202" y="16707"/>
                    </a:lnTo>
                    <a:lnTo>
                      <a:pt x="13582" y="16981"/>
                    </a:lnTo>
                    <a:lnTo>
                      <a:pt x="13964" y="17251"/>
                    </a:lnTo>
                    <a:lnTo>
                      <a:pt x="14346" y="17515"/>
                    </a:lnTo>
                    <a:lnTo>
                      <a:pt x="14733" y="17773"/>
                    </a:lnTo>
                    <a:lnTo>
                      <a:pt x="15120" y="18027"/>
                    </a:lnTo>
                    <a:lnTo>
                      <a:pt x="15900" y="18519"/>
                    </a:lnTo>
                    <a:lnTo>
                      <a:pt x="16687" y="18995"/>
                    </a:lnTo>
                    <a:lnTo>
                      <a:pt x="17482" y="19456"/>
                    </a:lnTo>
                    <a:lnTo>
                      <a:pt x="18280" y="19904"/>
                    </a:lnTo>
                    <a:lnTo>
                      <a:pt x="19083" y="20342"/>
                    </a:lnTo>
                    <a:lnTo>
                      <a:pt x="19886" y="20771"/>
                    </a:lnTo>
                    <a:lnTo>
                      <a:pt x="20695" y="21193"/>
                    </a:lnTo>
                    <a:lnTo>
                      <a:pt x="21484" y="21600"/>
                    </a:lnTo>
                    <a:lnTo>
                      <a:pt x="21600" y="21515"/>
                    </a:lnTo>
                    <a:lnTo>
                      <a:pt x="20812" y="21109"/>
                    </a:lnTo>
                    <a:lnTo>
                      <a:pt x="20005" y="20686"/>
                    </a:lnTo>
                    <a:lnTo>
                      <a:pt x="19202" y="20259"/>
                    </a:lnTo>
                    <a:lnTo>
                      <a:pt x="18402" y="19822"/>
                    </a:lnTo>
                    <a:lnTo>
                      <a:pt x="17606" y="19375"/>
                    </a:lnTo>
                    <a:lnTo>
                      <a:pt x="16813" y="18916"/>
                    </a:lnTo>
                    <a:lnTo>
                      <a:pt x="16028" y="18442"/>
                    </a:lnTo>
                    <a:lnTo>
                      <a:pt x="15250" y="17950"/>
                    </a:lnTo>
                    <a:lnTo>
                      <a:pt x="14865" y="17698"/>
                    </a:lnTo>
                    <a:lnTo>
                      <a:pt x="14481" y="17440"/>
                    </a:lnTo>
                    <a:lnTo>
                      <a:pt x="14099" y="17178"/>
                    </a:lnTo>
                    <a:lnTo>
                      <a:pt x="13719" y="16909"/>
                    </a:lnTo>
                    <a:lnTo>
                      <a:pt x="13343" y="16636"/>
                    </a:lnTo>
                    <a:lnTo>
                      <a:pt x="12966" y="16356"/>
                    </a:lnTo>
                    <a:lnTo>
                      <a:pt x="12593" y="16069"/>
                    </a:lnTo>
                    <a:lnTo>
                      <a:pt x="12224" y="15775"/>
                    </a:lnTo>
                    <a:lnTo>
                      <a:pt x="11859" y="15475"/>
                    </a:lnTo>
                    <a:lnTo>
                      <a:pt x="11493" y="15169"/>
                    </a:lnTo>
                    <a:lnTo>
                      <a:pt x="11131" y="14854"/>
                    </a:lnTo>
                    <a:lnTo>
                      <a:pt x="10773" y="14532"/>
                    </a:lnTo>
                    <a:lnTo>
                      <a:pt x="10418" y="14202"/>
                    </a:lnTo>
                    <a:lnTo>
                      <a:pt x="10066" y="13864"/>
                    </a:lnTo>
                    <a:lnTo>
                      <a:pt x="9373" y="13163"/>
                    </a:lnTo>
                    <a:lnTo>
                      <a:pt x="8690" y="12428"/>
                    </a:lnTo>
                    <a:lnTo>
                      <a:pt x="8022" y="11666"/>
                    </a:lnTo>
                    <a:lnTo>
                      <a:pt x="7363" y="10874"/>
                    </a:lnTo>
                    <a:lnTo>
                      <a:pt x="6713" y="10058"/>
                    </a:lnTo>
                    <a:lnTo>
                      <a:pt x="6075" y="9219"/>
                    </a:lnTo>
                    <a:lnTo>
                      <a:pt x="5443" y="8357"/>
                    </a:lnTo>
                    <a:lnTo>
                      <a:pt x="4820" y="7476"/>
                    </a:lnTo>
                    <a:lnTo>
                      <a:pt x="4202" y="6579"/>
                    </a:lnTo>
                    <a:lnTo>
                      <a:pt x="3591" y="5667"/>
                    </a:lnTo>
                    <a:lnTo>
                      <a:pt x="2383" y="3806"/>
                    </a:lnTo>
                    <a:lnTo>
                      <a:pt x="1189" y="19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032" name="object 50"/>
            <p:cNvGrpSpPr/>
            <p:nvPr/>
          </p:nvGrpSpPr>
          <p:grpSpPr>
            <a:xfrm>
              <a:off x="2914523" y="1748091"/>
              <a:ext cx="890907" cy="798705"/>
              <a:chOff x="0" y="0"/>
              <a:chExt cx="890906" cy="798704"/>
            </a:xfrm>
          </p:grpSpPr>
          <p:sp>
            <p:nvSpPr>
              <p:cNvPr id="5010" name="Figura"/>
              <p:cNvSpPr/>
              <p:nvPr/>
            </p:nvSpPr>
            <p:spPr>
              <a:xfrm>
                <a:off x="-1" y="778892"/>
                <a:ext cx="51945" cy="185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6805"/>
                    </a:moveTo>
                    <a:lnTo>
                      <a:pt x="12464" y="4438"/>
                    </a:lnTo>
                    <a:lnTo>
                      <a:pt x="687" y="0"/>
                    </a:lnTo>
                    <a:lnTo>
                      <a:pt x="0" y="14795"/>
                    </a:lnTo>
                    <a:lnTo>
                      <a:pt x="11777" y="19085"/>
                    </a:lnTo>
                    <a:lnTo>
                      <a:pt x="21125" y="21600"/>
                    </a:lnTo>
                    <a:lnTo>
                      <a:pt x="21600" y="6805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011" name="Figura"/>
              <p:cNvSpPr/>
              <p:nvPr/>
            </p:nvSpPr>
            <p:spPr>
              <a:xfrm>
                <a:off x="18288" y="457327"/>
                <a:ext cx="51944" cy="185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6805"/>
                    </a:moveTo>
                    <a:lnTo>
                      <a:pt x="12464" y="4438"/>
                    </a:lnTo>
                    <a:lnTo>
                      <a:pt x="687" y="0"/>
                    </a:lnTo>
                    <a:lnTo>
                      <a:pt x="0" y="14795"/>
                    </a:lnTo>
                    <a:lnTo>
                      <a:pt x="11777" y="19085"/>
                    </a:lnTo>
                    <a:lnTo>
                      <a:pt x="21125" y="21600"/>
                    </a:lnTo>
                    <a:lnTo>
                      <a:pt x="21600" y="6805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012" name="Figura"/>
              <p:cNvSpPr/>
              <p:nvPr/>
            </p:nvSpPr>
            <p:spPr>
              <a:xfrm>
                <a:off x="89154" y="781051"/>
                <a:ext cx="51690" cy="17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5384"/>
                    </a:moveTo>
                    <a:lnTo>
                      <a:pt x="20804" y="0"/>
                    </a:lnTo>
                    <a:lnTo>
                      <a:pt x="13639" y="3263"/>
                    </a:lnTo>
                    <a:lnTo>
                      <a:pt x="6687" y="5283"/>
                    </a:lnTo>
                    <a:lnTo>
                      <a:pt x="0" y="6060"/>
                    </a:lnTo>
                    <a:lnTo>
                      <a:pt x="212" y="21600"/>
                    </a:lnTo>
                    <a:lnTo>
                      <a:pt x="6899" y="20823"/>
                    </a:lnTo>
                    <a:lnTo>
                      <a:pt x="14170" y="18647"/>
                    </a:lnTo>
                    <a:lnTo>
                      <a:pt x="21600" y="15384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013" name="Figura"/>
              <p:cNvSpPr/>
              <p:nvPr/>
            </p:nvSpPr>
            <p:spPr>
              <a:xfrm>
                <a:off x="107442" y="459486"/>
                <a:ext cx="51690" cy="17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5384"/>
                    </a:moveTo>
                    <a:lnTo>
                      <a:pt x="20804" y="0"/>
                    </a:lnTo>
                    <a:lnTo>
                      <a:pt x="13533" y="3263"/>
                    </a:lnTo>
                    <a:lnTo>
                      <a:pt x="6634" y="5283"/>
                    </a:lnTo>
                    <a:lnTo>
                      <a:pt x="0" y="6060"/>
                    </a:lnTo>
                    <a:lnTo>
                      <a:pt x="212" y="21600"/>
                    </a:lnTo>
                    <a:lnTo>
                      <a:pt x="6846" y="20823"/>
                    </a:lnTo>
                    <a:lnTo>
                      <a:pt x="14117" y="18647"/>
                    </a:lnTo>
                    <a:lnTo>
                      <a:pt x="21600" y="15384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014" name="Figura"/>
              <p:cNvSpPr/>
              <p:nvPr/>
            </p:nvSpPr>
            <p:spPr>
              <a:xfrm>
                <a:off x="175387" y="756666"/>
                <a:ext cx="52071" cy="283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8911"/>
                    </a:moveTo>
                    <a:lnTo>
                      <a:pt x="19598" y="0"/>
                    </a:lnTo>
                    <a:lnTo>
                      <a:pt x="18386" y="872"/>
                    </a:lnTo>
                    <a:lnTo>
                      <a:pt x="9272" y="6974"/>
                    </a:lnTo>
                    <a:lnTo>
                      <a:pt x="738" y="11914"/>
                    </a:lnTo>
                    <a:lnTo>
                      <a:pt x="0" y="12204"/>
                    </a:lnTo>
                    <a:lnTo>
                      <a:pt x="1317" y="21600"/>
                    </a:lnTo>
                    <a:lnTo>
                      <a:pt x="2055" y="21213"/>
                    </a:lnTo>
                    <a:lnTo>
                      <a:pt x="10853" y="16273"/>
                    </a:lnTo>
                    <a:lnTo>
                      <a:pt x="20178" y="9977"/>
                    </a:lnTo>
                    <a:lnTo>
                      <a:pt x="21600" y="8911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015" name="Figura"/>
              <p:cNvSpPr/>
              <p:nvPr/>
            </p:nvSpPr>
            <p:spPr>
              <a:xfrm>
                <a:off x="193675" y="434848"/>
                <a:ext cx="52071" cy="28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8968"/>
                    </a:moveTo>
                    <a:lnTo>
                      <a:pt x="19598" y="0"/>
                    </a:lnTo>
                    <a:lnTo>
                      <a:pt x="18176" y="1061"/>
                    </a:lnTo>
                    <a:lnTo>
                      <a:pt x="9114" y="7136"/>
                    </a:lnTo>
                    <a:lnTo>
                      <a:pt x="580" y="12054"/>
                    </a:lnTo>
                    <a:lnTo>
                      <a:pt x="0" y="12343"/>
                    </a:lnTo>
                    <a:lnTo>
                      <a:pt x="1317" y="21600"/>
                    </a:lnTo>
                    <a:lnTo>
                      <a:pt x="1949" y="21311"/>
                    </a:lnTo>
                    <a:lnTo>
                      <a:pt x="10695" y="16393"/>
                    </a:lnTo>
                    <a:lnTo>
                      <a:pt x="19967" y="10125"/>
                    </a:lnTo>
                    <a:lnTo>
                      <a:pt x="21600" y="8968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016" name="Figura"/>
              <p:cNvSpPr/>
              <p:nvPr/>
            </p:nvSpPr>
            <p:spPr>
              <a:xfrm>
                <a:off x="257302" y="718693"/>
                <a:ext cx="51055" cy="342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040"/>
                    </a:moveTo>
                    <a:lnTo>
                      <a:pt x="19021" y="0"/>
                    </a:lnTo>
                    <a:lnTo>
                      <a:pt x="15475" y="2960"/>
                    </a:lnTo>
                    <a:lnTo>
                      <a:pt x="4352" y="11360"/>
                    </a:lnTo>
                    <a:lnTo>
                      <a:pt x="0" y="14400"/>
                    </a:lnTo>
                    <a:lnTo>
                      <a:pt x="2257" y="21600"/>
                    </a:lnTo>
                    <a:lnTo>
                      <a:pt x="6609" y="18640"/>
                    </a:lnTo>
                    <a:lnTo>
                      <a:pt x="17893" y="10080"/>
                    </a:lnTo>
                    <a:lnTo>
                      <a:pt x="21600" y="704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017" name="Figura"/>
              <p:cNvSpPr/>
              <p:nvPr/>
            </p:nvSpPr>
            <p:spPr>
              <a:xfrm>
                <a:off x="275590" y="396875"/>
                <a:ext cx="50928" cy="344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014"/>
                    </a:moveTo>
                    <a:lnTo>
                      <a:pt x="19014" y="0"/>
                    </a:lnTo>
                    <a:lnTo>
                      <a:pt x="15244" y="3108"/>
                    </a:lnTo>
                    <a:lnTo>
                      <a:pt x="4148" y="11477"/>
                    </a:lnTo>
                    <a:lnTo>
                      <a:pt x="0" y="14347"/>
                    </a:lnTo>
                    <a:lnTo>
                      <a:pt x="2262" y="21600"/>
                    </a:lnTo>
                    <a:lnTo>
                      <a:pt x="6410" y="18731"/>
                    </a:lnTo>
                    <a:lnTo>
                      <a:pt x="17722" y="10202"/>
                    </a:lnTo>
                    <a:lnTo>
                      <a:pt x="21600" y="7014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018" name="Figura"/>
              <p:cNvSpPr/>
              <p:nvPr/>
            </p:nvSpPr>
            <p:spPr>
              <a:xfrm>
                <a:off x="335280" y="673862"/>
                <a:ext cx="49912" cy="37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6288"/>
                    </a:moveTo>
                    <a:lnTo>
                      <a:pt x="18742" y="0"/>
                    </a:lnTo>
                    <a:lnTo>
                      <a:pt x="6925" y="9764"/>
                    </a:lnTo>
                    <a:lnTo>
                      <a:pt x="0" y="15238"/>
                    </a:lnTo>
                    <a:lnTo>
                      <a:pt x="2748" y="21600"/>
                    </a:lnTo>
                    <a:lnTo>
                      <a:pt x="9673" y="16126"/>
                    </a:lnTo>
                    <a:lnTo>
                      <a:pt x="21600" y="6288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019" name="Figura"/>
              <p:cNvSpPr/>
              <p:nvPr/>
            </p:nvSpPr>
            <p:spPr>
              <a:xfrm>
                <a:off x="353441" y="351917"/>
                <a:ext cx="49912" cy="37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6266"/>
                    </a:moveTo>
                    <a:lnTo>
                      <a:pt x="18742" y="0"/>
                    </a:lnTo>
                    <a:lnTo>
                      <a:pt x="6650" y="9952"/>
                    </a:lnTo>
                    <a:lnTo>
                      <a:pt x="0" y="15260"/>
                    </a:lnTo>
                    <a:lnTo>
                      <a:pt x="2748" y="21600"/>
                    </a:lnTo>
                    <a:lnTo>
                      <a:pt x="9453" y="16292"/>
                    </a:lnTo>
                    <a:lnTo>
                      <a:pt x="21600" y="6266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020" name="Figura"/>
              <p:cNvSpPr/>
              <p:nvPr/>
            </p:nvSpPr>
            <p:spPr>
              <a:xfrm>
                <a:off x="410464" y="625221"/>
                <a:ext cx="49404" cy="387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5807"/>
                    </a:moveTo>
                    <a:lnTo>
                      <a:pt x="18435" y="0"/>
                    </a:lnTo>
                    <a:lnTo>
                      <a:pt x="1777" y="14164"/>
                    </a:lnTo>
                    <a:lnTo>
                      <a:pt x="0" y="15651"/>
                    </a:lnTo>
                    <a:lnTo>
                      <a:pt x="3054" y="21600"/>
                    </a:lnTo>
                    <a:lnTo>
                      <a:pt x="4775" y="20113"/>
                    </a:lnTo>
                    <a:lnTo>
                      <a:pt x="19546" y="7649"/>
                    </a:lnTo>
                    <a:lnTo>
                      <a:pt x="21600" y="5807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021" name="Figura"/>
              <p:cNvSpPr/>
              <p:nvPr/>
            </p:nvSpPr>
            <p:spPr>
              <a:xfrm>
                <a:off x="428625" y="303276"/>
                <a:ext cx="49277" cy="387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5807"/>
                    </a:moveTo>
                    <a:lnTo>
                      <a:pt x="18482" y="0"/>
                    </a:lnTo>
                    <a:lnTo>
                      <a:pt x="0" y="15651"/>
                    </a:lnTo>
                    <a:lnTo>
                      <a:pt x="3006" y="21600"/>
                    </a:lnTo>
                    <a:lnTo>
                      <a:pt x="19318" y="7861"/>
                    </a:lnTo>
                    <a:lnTo>
                      <a:pt x="21600" y="5807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022" name="Figura"/>
              <p:cNvSpPr/>
              <p:nvPr/>
            </p:nvSpPr>
            <p:spPr>
              <a:xfrm>
                <a:off x="483997" y="574421"/>
                <a:ext cx="48896" cy="39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5677"/>
                    </a:moveTo>
                    <a:lnTo>
                      <a:pt x="18346" y="0"/>
                    </a:lnTo>
                    <a:lnTo>
                      <a:pt x="15316" y="2700"/>
                    </a:lnTo>
                    <a:lnTo>
                      <a:pt x="0" y="15923"/>
                    </a:lnTo>
                    <a:lnTo>
                      <a:pt x="3198" y="21600"/>
                    </a:lnTo>
                    <a:lnTo>
                      <a:pt x="21600" y="5677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023" name="Figura"/>
              <p:cNvSpPr/>
              <p:nvPr/>
            </p:nvSpPr>
            <p:spPr>
              <a:xfrm>
                <a:off x="502031" y="252349"/>
                <a:ext cx="48896" cy="39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5659"/>
                    </a:moveTo>
                    <a:lnTo>
                      <a:pt x="18346" y="0"/>
                    </a:lnTo>
                    <a:lnTo>
                      <a:pt x="14980" y="2967"/>
                    </a:lnTo>
                    <a:lnTo>
                      <a:pt x="0" y="15941"/>
                    </a:lnTo>
                    <a:lnTo>
                      <a:pt x="3254" y="21600"/>
                    </a:lnTo>
                    <a:lnTo>
                      <a:pt x="18234" y="8626"/>
                    </a:lnTo>
                    <a:lnTo>
                      <a:pt x="21600" y="5659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024" name="Figura"/>
              <p:cNvSpPr/>
              <p:nvPr/>
            </p:nvSpPr>
            <p:spPr>
              <a:xfrm>
                <a:off x="556387" y="522351"/>
                <a:ext cx="48515" cy="40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5519"/>
                    </a:moveTo>
                    <a:lnTo>
                      <a:pt x="18264" y="0"/>
                    </a:lnTo>
                    <a:lnTo>
                      <a:pt x="16228" y="1840"/>
                    </a:lnTo>
                    <a:lnTo>
                      <a:pt x="0" y="16081"/>
                    </a:lnTo>
                    <a:lnTo>
                      <a:pt x="3336" y="21600"/>
                    </a:lnTo>
                    <a:lnTo>
                      <a:pt x="19564" y="7359"/>
                    </a:lnTo>
                    <a:lnTo>
                      <a:pt x="21600" y="5519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025" name="Figura"/>
              <p:cNvSpPr/>
              <p:nvPr/>
            </p:nvSpPr>
            <p:spPr>
              <a:xfrm>
                <a:off x="574421" y="200279"/>
                <a:ext cx="48642" cy="40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5519"/>
                    </a:moveTo>
                    <a:lnTo>
                      <a:pt x="18216" y="0"/>
                    </a:lnTo>
                    <a:lnTo>
                      <a:pt x="15904" y="2112"/>
                    </a:lnTo>
                    <a:lnTo>
                      <a:pt x="0" y="16081"/>
                    </a:lnTo>
                    <a:lnTo>
                      <a:pt x="3327" y="21600"/>
                    </a:lnTo>
                    <a:lnTo>
                      <a:pt x="21600" y="5519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026" name="Figura"/>
              <p:cNvSpPr/>
              <p:nvPr/>
            </p:nvSpPr>
            <p:spPr>
              <a:xfrm>
                <a:off x="628142" y="469519"/>
                <a:ext cx="48261" cy="40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5417"/>
                    </a:moveTo>
                    <a:lnTo>
                      <a:pt x="18189" y="0"/>
                    </a:lnTo>
                    <a:lnTo>
                      <a:pt x="0" y="16183"/>
                    </a:lnTo>
                    <a:lnTo>
                      <a:pt x="3354" y="21600"/>
                    </a:lnTo>
                    <a:lnTo>
                      <a:pt x="4718" y="20449"/>
                    </a:lnTo>
                    <a:lnTo>
                      <a:pt x="21600" y="5417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027" name="Figura"/>
              <p:cNvSpPr/>
              <p:nvPr/>
            </p:nvSpPr>
            <p:spPr>
              <a:xfrm>
                <a:off x="646176" y="147320"/>
                <a:ext cx="48261" cy="40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5400"/>
                    </a:moveTo>
                    <a:lnTo>
                      <a:pt x="18189" y="0"/>
                    </a:lnTo>
                    <a:lnTo>
                      <a:pt x="966" y="15255"/>
                    </a:lnTo>
                    <a:lnTo>
                      <a:pt x="0" y="16132"/>
                    </a:lnTo>
                    <a:lnTo>
                      <a:pt x="3354" y="21600"/>
                    </a:lnTo>
                    <a:lnTo>
                      <a:pt x="4320" y="20722"/>
                    </a:lnTo>
                    <a:lnTo>
                      <a:pt x="21600" y="540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028" name="Figura"/>
              <p:cNvSpPr/>
              <p:nvPr/>
            </p:nvSpPr>
            <p:spPr>
              <a:xfrm>
                <a:off x="699262" y="415925"/>
                <a:ext cx="48134" cy="408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5366"/>
                    </a:moveTo>
                    <a:lnTo>
                      <a:pt x="18180" y="0"/>
                    </a:lnTo>
                    <a:lnTo>
                      <a:pt x="4559" y="12209"/>
                    </a:lnTo>
                    <a:lnTo>
                      <a:pt x="0" y="16234"/>
                    </a:lnTo>
                    <a:lnTo>
                      <a:pt x="3420" y="21600"/>
                    </a:lnTo>
                    <a:lnTo>
                      <a:pt x="21600" y="5366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029" name="Figura"/>
              <p:cNvSpPr/>
              <p:nvPr/>
            </p:nvSpPr>
            <p:spPr>
              <a:xfrm>
                <a:off x="717169" y="93726"/>
                <a:ext cx="48134" cy="408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5366"/>
                    </a:moveTo>
                    <a:lnTo>
                      <a:pt x="18180" y="0"/>
                    </a:lnTo>
                    <a:lnTo>
                      <a:pt x="0" y="16234"/>
                    </a:lnTo>
                    <a:lnTo>
                      <a:pt x="3420" y="21600"/>
                    </a:lnTo>
                    <a:lnTo>
                      <a:pt x="21600" y="5366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030" name="Figura"/>
              <p:cNvSpPr/>
              <p:nvPr/>
            </p:nvSpPr>
            <p:spPr>
              <a:xfrm>
                <a:off x="770128" y="321564"/>
                <a:ext cx="104015" cy="815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4220" y="4239"/>
                    </a:lnTo>
                    <a:lnTo>
                      <a:pt x="8218" y="10928"/>
                    </a:lnTo>
                    <a:lnTo>
                      <a:pt x="0" y="18908"/>
                    </a:lnTo>
                    <a:lnTo>
                      <a:pt x="1582" y="21600"/>
                    </a:lnTo>
                    <a:lnTo>
                      <a:pt x="9806" y="13582"/>
                    </a:lnTo>
                    <a:lnTo>
                      <a:pt x="13820" y="20288"/>
                    </a:lnTo>
                    <a:lnTo>
                      <a:pt x="17470" y="1076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031" name="Figura"/>
              <p:cNvSpPr/>
              <p:nvPr/>
            </p:nvSpPr>
            <p:spPr>
              <a:xfrm>
                <a:off x="788035" y="-1"/>
                <a:ext cx="102872" cy="80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4027" y="4279"/>
                    </a:lnTo>
                    <a:lnTo>
                      <a:pt x="8080" y="11027"/>
                    </a:lnTo>
                    <a:lnTo>
                      <a:pt x="0" y="18883"/>
                    </a:lnTo>
                    <a:lnTo>
                      <a:pt x="1600" y="21600"/>
                    </a:lnTo>
                    <a:lnTo>
                      <a:pt x="5467" y="17864"/>
                    </a:lnTo>
                    <a:lnTo>
                      <a:pt x="9698" y="13721"/>
                    </a:lnTo>
                    <a:lnTo>
                      <a:pt x="13760" y="20479"/>
                    </a:lnTo>
                    <a:lnTo>
                      <a:pt x="17517" y="1066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5033" name="object 51" descr="object 51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874264" y="2679268"/>
              <a:ext cx="1237489" cy="5638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038" name="object 52"/>
            <p:cNvGrpSpPr/>
            <p:nvPr/>
          </p:nvGrpSpPr>
          <p:grpSpPr>
            <a:xfrm>
              <a:off x="2926967" y="2760536"/>
              <a:ext cx="1059183" cy="395352"/>
              <a:chOff x="0" y="0"/>
              <a:chExt cx="1059181" cy="395351"/>
            </a:xfrm>
          </p:grpSpPr>
          <p:sp>
            <p:nvSpPr>
              <p:cNvPr id="5034" name="Figura"/>
              <p:cNvSpPr/>
              <p:nvPr/>
            </p:nvSpPr>
            <p:spPr>
              <a:xfrm>
                <a:off x="0" y="29925"/>
                <a:ext cx="989571" cy="3654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507" y="0"/>
                    </a:moveTo>
                    <a:lnTo>
                      <a:pt x="0" y="20894"/>
                    </a:lnTo>
                    <a:lnTo>
                      <a:pt x="94" y="21600"/>
                    </a:lnTo>
                    <a:lnTo>
                      <a:pt x="21600" y="707"/>
                    </a:lnTo>
                    <a:lnTo>
                      <a:pt x="2150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035" name="Figura"/>
              <p:cNvSpPr/>
              <p:nvPr/>
            </p:nvSpPr>
            <p:spPr>
              <a:xfrm>
                <a:off x="989570" y="25653"/>
                <a:ext cx="54788" cy="461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3010" y="0"/>
                    </a:lnTo>
                    <a:lnTo>
                      <a:pt x="4712" y="5593"/>
                    </a:lnTo>
                    <a:lnTo>
                      <a:pt x="0" y="7602"/>
                    </a:lnTo>
                    <a:lnTo>
                      <a:pt x="421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036" name="Figura"/>
              <p:cNvSpPr/>
              <p:nvPr/>
            </p:nvSpPr>
            <p:spPr>
              <a:xfrm>
                <a:off x="985297" y="25653"/>
                <a:ext cx="16226" cy="16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52" y="0"/>
                    </a:moveTo>
                    <a:lnTo>
                      <a:pt x="0" y="5687"/>
                    </a:lnTo>
                    <a:lnTo>
                      <a:pt x="5689" y="21600"/>
                    </a:lnTo>
                    <a:lnTo>
                      <a:pt x="21600" y="15892"/>
                    </a:lnTo>
                    <a:lnTo>
                      <a:pt x="1585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037" name="Figura"/>
              <p:cNvSpPr/>
              <p:nvPr/>
            </p:nvSpPr>
            <p:spPr>
              <a:xfrm>
                <a:off x="974598" y="0"/>
                <a:ext cx="84584" cy="299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732" y="21600"/>
                    </a:lnTo>
                    <a:lnTo>
                      <a:pt x="5773" y="18516"/>
                    </a:lnTo>
                    <a:lnTo>
                      <a:pt x="17814" y="18516"/>
                    </a:lnTo>
                    <a:lnTo>
                      <a:pt x="21600" y="73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5039" name="object 53" descr="object 53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875788" y="2764587"/>
              <a:ext cx="1318260" cy="7970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044" name="object 54"/>
            <p:cNvGrpSpPr/>
            <p:nvPr/>
          </p:nvGrpSpPr>
          <p:grpSpPr>
            <a:xfrm>
              <a:off x="2929127" y="2856039"/>
              <a:ext cx="1139064" cy="618744"/>
              <a:chOff x="0" y="0"/>
              <a:chExt cx="1139062" cy="618743"/>
            </a:xfrm>
          </p:grpSpPr>
          <p:sp>
            <p:nvSpPr>
              <p:cNvPr id="5040" name="Figura"/>
              <p:cNvSpPr/>
              <p:nvPr/>
            </p:nvSpPr>
            <p:spPr>
              <a:xfrm>
                <a:off x="0" y="30571"/>
                <a:ext cx="1074955" cy="588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78" y="0"/>
                    </a:moveTo>
                    <a:lnTo>
                      <a:pt x="0" y="21190"/>
                    </a:lnTo>
                    <a:lnTo>
                      <a:pt x="122" y="21600"/>
                    </a:lnTo>
                    <a:lnTo>
                      <a:pt x="21600" y="411"/>
                    </a:lnTo>
                    <a:lnTo>
                      <a:pt x="2147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041" name="Figura"/>
              <p:cNvSpPr/>
              <p:nvPr/>
            </p:nvSpPr>
            <p:spPr>
              <a:xfrm>
                <a:off x="1074954" y="24510"/>
                <a:ext cx="46876" cy="45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387" y="0"/>
                    </a:lnTo>
                    <a:lnTo>
                      <a:pt x="5196" y="5339"/>
                    </a:lnTo>
                    <a:lnTo>
                      <a:pt x="0" y="8247"/>
                    </a:lnTo>
                    <a:lnTo>
                      <a:pt x="695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042" name="Figura"/>
              <p:cNvSpPr/>
              <p:nvPr/>
            </p:nvSpPr>
            <p:spPr>
              <a:xfrm>
                <a:off x="1068907" y="24509"/>
                <a:ext cx="17324" cy="172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99" y="0"/>
                    </a:moveTo>
                    <a:lnTo>
                      <a:pt x="0" y="7584"/>
                    </a:lnTo>
                    <a:lnTo>
                      <a:pt x="7540" y="21600"/>
                    </a:lnTo>
                    <a:lnTo>
                      <a:pt x="21600" y="13984"/>
                    </a:lnTo>
                    <a:lnTo>
                      <a:pt x="1399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043" name="Figura"/>
              <p:cNvSpPr/>
              <p:nvPr/>
            </p:nvSpPr>
            <p:spPr>
              <a:xfrm>
                <a:off x="1053846" y="0"/>
                <a:ext cx="85217" cy="305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884"/>
                    </a:lnTo>
                    <a:lnTo>
                      <a:pt x="3818" y="21600"/>
                    </a:lnTo>
                    <a:lnTo>
                      <a:pt x="6663" y="17318"/>
                    </a:lnTo>
                    <a:lnTo>
                      <a:pt x="17232" y="1731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5045" name="object 55" descr="object 55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866643" y="2849918"/>
              <a:ext cx="1496569" cy="10241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050" name="object 56"/>
            <p:cNvGrpSpPr/>
            <p:nvPr/>
          </p:nvGrpSpPr>
          <p:grpSpPr>
            <a:xfrm>
              <a:off x="2919603" y="2941383"/>
              <a:ext cx="1317754" cy="846076"/>
              <a:chOff x="0" y="0"/>
              <a:chExt cx="1317753" cy="846075"/>
            </a:xfrm>
          </p:grpSpPr>
          <p:sp>
            <p:nvSpPr>
              <p:cNvPr id="5046" name="Figura"/>
              <p:cNvSpPr/>
              <p:nvPr/>
            </p:nvSpPr>
            <p:spPr>
              <a:xfrm>
                <a:off x="0" y="35701"/>
                <a:ext cx="1256967" cy="810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82" y="0"/>
                    </a:moveTo>
                    <a:lnTo>
                      <a:pt x="0" y="21312"/>
                    </a:lnTo>
                    <a:lnTo>
                      <a:pt x="118" y="21600"/>
                    </a:lnTo>
                    <a:lnTo>
                      <a:pt x="21600" y="286"/>
                    </a:lnTo>
                    <a:lnTo>
                      <a:pt x="2148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047" name="Figura"/>
              <p:cNvSpPr/>
              <p:nvPr/>
            </p:nvSpPr>
            <p:spPr>
              <a:xfrm>
                <a:off x="1256966" y="28829"/>
                <a:ext cx="43570" cy="44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929" y="0"/>
                    </a:lnTo>
                    <a:lnTo>
                      <a:pt x="5266" y="5261"/>
                    </a:lnTo>
                    <a:lnTo>
                      <a:pt x="0" y="8572"/>
                    </a:lnTo>
                    <a:lnTo>
                      <a:pt x="847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048" name="Figura"/>
              <p:cNvSpPr/>
              <p:nvPr/>
            </p:nvSpPr>
            <p:spPr>
              <a:xfrm>
                <a:off x="1250111" y="28829"/>
                <a:ext cx="17477" cy="17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281" y="0"/>
                    </a:moveTo>
                    <a:lnTo>
                      <a:pt x="0" y="8439"/>
                    </a:lnTo>
                    <a:lnTo>
                      <a:pt x="8473" y="21600"/>
                    </a:lnTo>
                    <a:lnTo>
                      <a:pt x="21600" y="13257"/>
                    </a:lnTo>
                    <a:lnTo>
                      <a:pt x="13281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049" name="Figura"/>
              <p:cNvSpPr/>
              <p:nvPr/>
            </p:nvSpPr>
            <p:spPr>
              <a:xfrm>
                <a:off x="1233043" y="0"/>
                <a:ext cx="84711" cy="35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5456"/>
                    </a:lnTo>
                    <a:lnTo>
                      <a:pt x="4352" y="21600"/>
                    </a:lnTo>
                    <a:lnTo>
                      <a:pt x="7092" y="17442"/>
                    </a:lnTo>
                    <a:lnTo>
                      <a:pt x="17210" y="174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5051" name="object 57" descr="object 57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011168" y="2269312"/>
              <a:ext cx="827532" cy="6461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056" name="object 58"/>
            <p:cNvGrpSpPr/>
            <p:nvPr/>
          </p:nvGrpSpPr>
          <p:grpSpPr>
            <a:xfrm>
              <a:off x="4063872" y="2360739"/>
              <a:ext cx="649859" cy="467487"/>
              <a:chOff x="0" y="0"/>
              <a:chExt cx="649858" cy="467486"/>
            </a:xfrm>
          </p:grpSpPr>
          <p:sp>
            <p:nvSpPr>
              <p:cNvPr id="5052" name="Figura"/>
              <p:cNvSpPr/>
              <p:nvPr/>
            </p:nvSpPr>
            <p:spPr>
              <a:xfrm>
                <a:off x="0" y="39161"/>
                <a:ext cx="591675" cy="4283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29" y="0"/>
                    </a:moveTo>
                    <a:lnTo>
                      <a:pt x="0" y="21081"/>
                    </a:lnTo>
                    <a:lnTo>
                      <a:pt x="269" y="21600"/>
                    </a:lnTo>
                    <a:lnTo>
                      <a:pt x="21600" y="523"/>
                    </a:lnTo>
                    <a:lnTo>
                      <a:pt x="21329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053" name="Figura"/>
              <p:cNvSpPr/>
              <p:nvPr/>
            </p:nvSpPr>
            <p:spPr>
              <a:xfrm>
                <a:off x="591674" y="31750"/>
                <a:ext cx="41427" cy="43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532" y="0"/>
                    </a:lnTo>
                    <a:lnTo>
                      <a:pt x="5373" y="5163"/>
                    </a:lnTo>
                    <a:lnTo>
                      <a:pt x="0" y="8819"/>
                    </a:lnTo>
                    <a:lnTo>
                      <a:pt x="961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054" name="Figura"/>
              <p:cNvSpPr/>
              <p:nvPr/>
            </p:nvSpPr>
            <p:spPr>
              <a:xfrm>
                <a:off x="584255" y="31750"/>
                <a:ext cx="17725" cy="177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623" y="0"/>
                    </a:moveTo>
                    <a:lnTo>
                      <a:pt x="0" y="9001"/>
                    </a:lnTo>
                    <a:lnTo>
                      <a:pt x="9041" y="21600"/>
                    </a:lnTo>
                    <a:lnTo>
                      <a:pt x="21600" y="12647"/>
                    </a:lnTo>
                    <a:lnTo>
                      <a:pt x="12623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055" name="Figura"/>
              <p:cNvSpPr/>
              <p:nvPr/>
            </p:nvSpPr>
            <p:spPr>
              <a:xfrm>
                <a:off x="565784" y="0"/>
                <a:ext cx="84075" cy="39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7355"/>
                    </a:lnTo>
                    <a:lnTo>
                      <a:pt x="4746" y="21600"/>
                    </a:lnTo>
                    <a:lnTo>
                      <a:pt x="7407" y="17512"/>
                    </a:lnTo>
                    <a:lnTo>
                      <a:pt x="17295" y="1751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5058" name="object 60"/>
          <p:cNvSpPr txBox="1"/>
          <p:nvPr/>
        </p:nvSpPr>
        <p:spPr>
          <a:xfrm>
            <a:off x="8698230" y="349629"/>
            <a:ext cx="105029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75" sz="1200">
                <a:solidFill>
                  <a:srgbClr val="FFFFFF"/>
                </a:solidFill>
              </a:defRPr>
            </a:pPr>
            <a:r>
              <a:t>F</a:t>
            </a:r>
            <a:r>
              <a:rPr spc="0"/>
              <a:t>A</a:t>
            </a:r>
            <a:r>
              <a:rPr spc="-85"/>
              <a:t>L</a:t>
            </a:r>
            <a:r>
              <a:rPr spc="-95"/>
              <a:t>T</a:t>
            </a:r>
            <a:r>
              <a:rPr spc="0"/>
              <a:t>A</a:t>
            </a:r>
            <a:r>
              <a:rPr spc="5"/>
              <a:t> </a:t>
            </a:r>
            <a:r>
              <a:rPr spc="-5"/>
              <a:t>L</a:t>
            </a:r>
            <a:r>
              <a:rPr spc="-100"/>
              <a:t>A</a:t>
            </a:r>
            <a:r>
              <a:rPr spc="-5"/>
              <a:t>T</a:t>
            </a:r>
            <a:r>
              <a:rPr spc="0"/>
              <a:t>ERAL 1</a:t>
            </a:r>
          </a:p>
        </p:txBody>
      </p:sp>
      <p:pic>
        <p:nvPicPr>
          <p:cNvPr id="5059" name="Imagen" descr="Imagen"/>
          <p:cNvPicPr>
            <a:picLocks noChangeAspect="1"/>
          </p:cNvPicPr>
          <p:nvPr/>
        </p:nvPicPr>
        <p:blipFill>
          <a:blip r:embed="rId29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5060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0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0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5" name="object 2"/>
          <p:cNvGrpSpPr/>
          <p:nvPr/>
        </p:nvGrpSpPr>
        <p:grpSpPr>
          <a:xfrm>
            <a:off x="3372610" y="3009938"/>
            <a:ext cx="327622" cy="419062"/>
            <a:chOff x="0" y="0"/>
            <a:chExt cx="327621" cy="419061"/>
          </a:xfrm>
        </p:grpSpPr>
        <p:pic>
          <p:nvPicPr>
            <p:cNvPr id="5062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907"/>
              <a:ext cx="327622" cy="336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63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480" y="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64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40" y="41110"/>
              <a:ext cx="225553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066" name="object 6"/>
          <p:cNvSpPr txBox="1"/>
          <p:nvPr/>
        </p:nvSpPr>
        <p:spPr>
          <a:xfrm>
            <a:off x="3502278" y="3048888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grpSp>
        <p:nvGrpSpPr>
          <p:cNvPr id="5070" name="object 7"/>
          <p:cNvGrpSpPr/>
          <p:nvPr/>
        </p:nvGrpSpPr>
        <p:grpSpPr>
          <a:xfrm>
            <a:off x="10358628" y="3017558"/>
            <a:ext cx="327622" cy="336766"/>
            <a:chOff x="0" y="0"/>
            <a:chExt cx="327621" cy="336765"/>
          </a:xfrm>
        </p:grpSpPr>
        <p:pic>
          <p:nvPicPr>
            <p:cNvPr id="5067" name="object 8" descr="object 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27622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68" name="object 9" descr="object 9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0480" y="31940"/>
              <a:ext cx="266751" cy="30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69" name="object 10" descr="object 10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3340" y="15201"/>
              <a:ext cx="225552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071" name="object 11"/>
          <p:cNvSpPr txBox="1"/>
          <p:nvPr/>
        </p:nvSpPr>
        <p:spPr>
          <a:xfrm>
            <a:off x="10488930" y="3088512"/>
            <a:ext cx="742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z="7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grpSp>
        <p:nvGrpSpPr>
          <p:cNvPr id="5171" name="object 12"/>
          <p:cNvGrpSpPr/>
          <p:nvPr/>
        </p:nvGrpSpPr>
        <p:grpSpPr>
          <a:xfrm>
            <a:off x="5958840" y="885380"/>
            <a:ext cx="4828045" cy="4160583"/>
            <a:chOff x="0" y="0"/>
            <a:chExt cx="4828044" cy="4160583"/>
          </a:xfrm>
        </p:grpSpPr>
        <p:pic>
          <p:nvPicPr>
            <p:cNvPr id="5072" name="object 13" descr="object 1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3340" y="2993136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73" name="object 14" descr="object 14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6866" y="3026727"/>
              <a:ext cx="208789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74" name="object 15" descr="object 15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9247" y="3019108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75" name="object 16" descr="object 16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397252" y="221106"/>
              <a:ext cx="190424" cy="2027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076" name="object 17"/>
            <p:cNvSpPr/>
            <p:nvPr/>
          </p:nvSpPr>
          <p:spPr>
            <a:xfrm>
              <a:off x="2430780" y="254570"/>
              <a:ext cx="73153" cy="85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6597" y="847"/>
                  </a:lnTo>
                  <a:lnTo>
                    <a:pt x="3164" y="3158"/>
                  </a:lnTo>
                  <a:lnTo>
                    <a:pt x="849" y="6590"/>
                  </a:lnTo>
                  <a:lnTo>
                    <a:pt x="0" y="10800"/>
                  </a:lnTo>
                  <a:lnTo>
                    <a:pt x="849" y="15010"/>
                  </a:lnTo>
                  <a:lnTo>
                    <a:pt x="3164" y="18442"/>
                  </a:lnTo>
                  <a:lnTo>
                    <a:pt x="6597" y="20753"/>
                  </a:lnTo>
                  <a:lnTo>
                    <a:pt x="10800" y="21600"/>
                  </a:lnTo>
                  <a:lnTo>
                    <a:pt x="15003" y="20753"/>
                  </a:lnTo>
                  <a:lnTo>
                    <a:pt x="18436" y="18442"/>
                  </a:lnTo>
                  <a:lnTo>
                    <a:pt x="20751" y="15010"/>
                  </a:lnTo>
                  <a:lnTo>
                    <a:pt x="21600" y="10800"/>
                  </a:lnTo>
                  <a:lnTo>
                    <a:pt x="20751" y="6590"/>
                  </a:lnTo>
                  <a:lnTo>
                    <a:pt x="18436" y="3158"/>
                  </a:lnTo>
                  <a:lnTo>
                    <a:pt x="15003" y="847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077" name="object 18"/>
            <p:cNvSpPr/>
            <p:nvPr/>
          </p:nvSpPr>
          <p:spPr>
            <a:xfrm>
              <a:off x="2430780" y="254570"/>
              <a:ext cx="73153" cy="85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0"/>
                  </a:lnTo>
                  <a:lnTo>
                    <a:pt x="3164" y="3158"/>
                  </a:lnTo>
                  <a:lnTo>
                    <a:pt x="6597" y="847"/>
                  </a:lnTo>
                  <a:lnTo>
                    <a:pt x="10800" y="0"/>
                  </a:lnTo>
                  <a:lnTo>
                    <a:pt x="15003" y="847"/>
                  </a:lnTo>
                  <a:lnTo>
                    <a:pt x="18436" y="3158"/>
                  </a:lnTo>
                  <a:lnTo>
                    <a:pt x="20751" y="6590"/>
                  </a:lnTo>
                  <a:lnTo>
                    <a:pt x="21600" y="10800"/>
                  </a:lnTo>
                  <a:lnTo>
                    <a:pt x="20751" y="15010"/>
                  </a:lnTo>
                  <a:lnTo>
                    <a:pt x="18436" y="18442"/>
                  </a:lnTo>
                  <a:lnTo>
                    <a:pt x="15003" y="20753"/>
                  </a:lnTo>
                  <a:lnTo>
                    <a:pt x="10800" y="21600"/>
                  </a:lnTo>
                  <a:lnTo>
                    <a:pt x="6597" y="20753"/>
                  </a:lnTo>
                  <a:lnTo>
                    <a:pt x="3164" y="18442"/>
                  </a:lnTo>
                  <a:lnTo>
                    <a:pt x="849" y="15010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5078" name="object 19" descr="object 19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101595" y="41920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79" name="object 20" descr="object 20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135123" y="452691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80" name="object 21" descr="object 21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127504" y="445071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81" name="object 22" descr="object 22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689859" y="3822192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82" name="object 23" descr="object 23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723388" y="3855784"/>
              <a:ext cx="208789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83" name="object 24" descr="object 24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715768" y="3848164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84" name="object 25" descr="object 25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689859" y="142504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85" name="object 26" descr="object 26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723388" y="1458531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86" name="object 27" descr="object 27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715768" y="1450911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87" name="object 28" descr="object 28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206752" y="0"/>
              <a:ext cx="326111" cy="338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88" name="object 29" descr="object 29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240280" y="33590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089" name="object 30"/>
            <p:cNvSpPr/>
            <p:nvPr/>
          </p:nvSpPr>
          <p:spPr>
            <a:xfrm>
              <a:off x="2240280" y="33590"/>
              <a:ext cx="208788" cy="22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9"/>
                  </a:lnTo>
                  <a:lnTo>
                    <a:pt x="3163" y="3166"/>
                  </a:lnTo>
                  <a:lnTo>
                    <a:pt x="6596" y="850"/>
                  </a:lnTo>
                  <a:lnTo>
                    <a:pt x="10800" y="0"/>
                  </a:lnTo>
                  <a:lnTo>
                    <a:pt x="15004" y="850"/>
                  </a:lnTo>
                  <a:lnTo>
                    <a:pt x="18437" y="3165"/>
                  </a:lnTo>
                  <a:lnTo>
                    <a:pt x="20751" y="6599"/>
                  </a:lnTo>
                  <a:lnTo>
                    <a:pt x="21600" y="10800"/>
                  </a:lnTo>
                  <a:lnTo>
                    <a:pt x="20751" y="15001"/>
                  </a:lnTo>
                  <a:lnTo>
                    <a:pt x="18437" y="18434"/>
                  </a:lnTo>
                  <a:lnTo>
                    <a:pt x="15004" y="20750"/>
                  </a:lnTo>
                  <a:lnTo>
                    <a:pt x="10800" y="21600"/>
                  </a:lnTo>
                  <a:lnTo>
                    <a:pt x="6596" y="20750"/>
                  </a:lnTo>
                  <a:lnTo>
                    <a:pt x="3163" y="18435"/>
                  </a:lnTo>
                  <a:lnTo>
                    <a:pt x="849" y="15001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5090" name="object 31" descr="object 31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1200912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91" name="object 32" descr="object 32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3527" y="1234503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92" name="object 33" descr="object 33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5908" y="1226883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93" name="object 34" descr="object 34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689859" y="284998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94" name="object 35" descr="object 35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723388" y="2883471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95" name="object 36" descr="object 36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715768" y="2875852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96" name="object 37" descr="object 37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673095" y="223276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97" name="object 38" descr="object 38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706623" y="2266252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98" name="object 39" descr="object 39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699004" y="2258631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99" name="object 40" descr="object 40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680716" y="1705457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00" name="object 41" descr="object 41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714243" y="1738947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01" name="object 42" descr="object 42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706623" y="1731327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02" name="object 43" descr="object 4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680716" y="2532888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03" name="object 44" descr="object 44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714243" y="2566480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04" name="object 45" descr="object 45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706623" y="2558859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05" name="object 46" descr="object 46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593592" y="1092759"/>
              <a:ext cx="1234453" cy="10790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110" name="object 47"/>
            <p:cNvGrpSpPr/>
            <p:nvPr/>
          </p:nvGrpSpPr>
          <p:grpSpPr>
            <a:xfrm>
              <a:off x="3647440" y="1107757"/>
              <a:ext cx="1055753" cy="900429"/>
              <a:chOff x="0" y="0"/>
              <a:chExt cx="1055751" cy="900428"/>
            </a:xfrm>
          </p:grpSpPr>
          <p:sp>
            <p:nvSpPr>
              <p:cNvPr id="5106" name="Figura"/>
              <p:cNvSpPr/>
              <p:nvPr/>
            </p:nvSpPr>
            <p:spPr>
              <a:xfrm>
                <a:off x="973074" y="855856"/>
                <a:ext cx="82679" cy="44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365" y="0"/>
                    </a:moveTo>
                    <a:lnTo>
                      <a:pt x="0" y="11692"/>
                    </a:lnTo>
                    <a:lnTo>
                      <a:pt x="21600" y="21600"/>
                    </a:lnTo>
                    <a:lnTo>
                      <a:pt x="17577" y="3999"/>
                    </a:lnTo>
                    <a:lnTo>
                      <a:pt x="7897" y="3999"/>
                    </a:lnTo>
                    <a:lnTo>
                      <a:pt x="5365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107" name="Figura"/>
              <p:cNvSpPr/>
              <p:nvPr/>
            </p:nvSpPr>
            <p:spPr>
              <a:xfrm>
                <a:off x="993610" y="846112"/>
                <a:ext cx="17945" cy="179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84" y="0"/>
                    </a:moveTo>
                    <a:lnTo>
                      <a:pt x="0" y="11695"/>
                    </a:lnTo>
                    <a:lnTo>
                      <a:pt x="11664" y="21600"/>
                    </a:lnTo>
                    <a:lnTo>
                      <a:pt x="21600" y="9861"/>
                    </a:lnTo>
                    <a:lnTo>
                      <a:pt x="9984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108" name="Figura"/>
              <p:cNvSpPr/>
              <p:nvPr/>
            </p:nvSpPr>
            <p:spPr>
              <a:xfrm>
                <a:off x="1001904" y="821944"/>
                <a:ext cx="38449" cy="42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7" y="0"/>
                    </a:moveTo>
                    <a:lnTo>
                      <a:pt x="0" y="12381"/>
                    </a:lnTo>
                    <a:lnTo>
                      <a:pt x="5421" y="16590"/>
                    </a:lnTo>
                    <a:lnTo>
                      <a:pt x="784" y="21600"/>
                    </a:lnTo>
                    <a:lnTo>
                      <a:pt x="21600" y="21600"/>
                    </a:lnTo>
                    <a:lnTo>
                      <a:pt x="11557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109" name="Figura"/>
              <p:cNvSpPr/>
              <p:nvPr/>
            </p:nvSpPr>
            <p:spPr>
              <a:xfrm>
                <a:off x="0" y="0"/>
                <a:ext cx="1001905" cy="8558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5" y="0"/>
                    </a:moveTo>
                    <a:lnTo>
                      <a:pt x="0" y="244"/>
                    </a:lnTo>
                    <a:lnTo>
                      <a:pt x="21421" y="21600"/>
                    </a:lnTo>
                    <a:lnTo>
                      <a:pt x="21600" y="21354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5111" name="object 48" descr="object 48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447543" y="275907"/>
              <a:ext cx="1400556" cy="9555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116" name="object 49"/>
            <p:cNvGrpSpPr/>
            <p:nvPr/>
          </p:nvGrpSpPr>
          <p:grpSpPr>
            <a:xfrm>
              <a:off x="2500503" y="291908"/>
              <a:ext cx="1221613" cy="775973"/>
              <a:chOff x="0" y="0"/>
              <a:chExt cx="1221611" cy="775971"/>
            </a:xfrm>
          </p:grpSpPr>
          <p:sp>
            <p:nvSpPr>
              <p:cNvPr id="5112" name="Figura"/>
              <p:cNvSpPr/>
              <p:nvPr/>
            </p:nvSpPr>
            <p:spPr>
              <a:xfrm>
                <a:off x="1136777" y="740627"/>
                <a:ext cx="84836" cy="35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26" y="0"/>
                    </a:moveTo>
                    <a:lnTo>
                      <a:pt x="0" y="16400"/>
                    </a:lnTo>
                    <a:lnTo>
                      <a:pt x="21600" y="21600"/>
                    </a:lnTo>
                    <a:lnTo>
                      <a:pt x="17202" y="4136"/>
                    </a:lnTo>
                    <a:lnTo>
                      <a:pt x="7049" y="4136"/>
                    </a:lnTo>
                    <a:lnTo>
                      <a:pt x="432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113" name="Figura"/>
              <p:cNvSpPr/>
              <p:nvPr/>
            </p:nvSpPr>
            <p:spPr>
              <a:xfrm>
                <a:off x="1153766" y="729912"/>
                <a:ext cx="17556" cy="174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47" y="0"/>
                    </a:moveTo>
                    <a:lnTo>
                      <a:pt x="0" y="13238"/>
                    </a:lnTo>
                    <a:lnTo>
                      <a:pt x="13161" y="21600"/>
                    </a:lnTo>
                    <a:lnTo>
                      <a:pt x="21600" y="8419"/>
                    </a:lnTo>
                    <a:lnTo>
                      <a:pt x="8347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114" name="Figura"/>
              <p:cNvSpPr/>
              <p:nvPr/>
            </p:nvSpPr>
            <p:spPr>
              <a:xfrm>
                <a:off x="1160550" y="703072"/>
                <a:ext cx="43789" cy="44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82" y="0"/>
                    </a:moveTo>
                    <a:lnTo>
                      <a:pt x="0" y="13080"/>
                    </a:lnTo>
                    <a:lnTo>
                      <a:pt x="5313" y="16401"/>
                    </a:lnTo>
                    <a:lnTo>
                      <a:pt x="1930" y="21600"/>
                    </a:lnTo>
                    <a:lnTo>
                      <a:pt x="21600" y="21600"/>
                    </a:lnTo>
                    <a:lnTo>
                      <a:pt x="8382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115" name="Figura"/>
              <p:cNvSpPr/>
              <p:nvPr/>
            </p:nvSpPr>
            <p:spPr>
              <a:xfrm>
                <a:off x="0" y="0"/>
                <a:ext cx="1160551" cy="7406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8" y="0"/>
                    </a:moveTo>
                    <a:lnTo>
                      <a:pt x="0" y="311"/>
                    </a:lnTo>
                    <a:lnTo>
                      <a:pt x="21474" y="21600"/>
                    </a:lnTo>
                    <a:lnTo>
                      <a:pt x="21600" y="21288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5117" name="object 50" descr="object 50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353056" y="995235"/>
              <a:ext cx="1423417" cy="20802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152" name="object 51"/>
            <p:cNvGrpSpPr/>
            <p:nvPr/>
          </p:nvGrpSpPr>
          <p:grpSpPr>
            <a:xfrm>
              <a:off x="2406522" y="1059496"/>
              <a:ext cx="1244982" cy="1928625"/>
              <a:chOff x="0" y="0"/>
              <a:chExt cx="1244981" cy="1928623"/>
            </a:xfrm>
          </p:grpSpPr>
          <p:sp>
            <p:nvSpPr>
              <p:cNvPr id="5118" name="Figura"/>
              <p:cNvSpPr/>
              <p:nvPr/>
            </p:nvSpPr>
            <p:spPr>
              <a:xfrm>
                <a:off x="289940" y="1877061"/>
                <a:ext cx="32386" cy="51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794" y="0"/>
                    </a:moveTo>
                    <a:lnTo>
                      <a:pt x="0" y="2181"/>
                    </a:lnTo>
                    <a:lnTo>
                      <a:pt x="13807" y="21600"/>
                    </a:lnTo>
                    <a:lnTo>
                      <a:pt x="21600" y="19472"/>
                    </a:lnTo>
                    <a:lnTo>
                      <a:pt x="779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119" name="Figura"/>
              <p:cNvSpPr/>
              <p:nvPr/>
            </p:nvSpPr>
            <p:spPr>
              <a:xfrm>
                <a:off x="253745" y="1795908"/>
                <a:ext cx="32259" cy="51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824" y="0"/>
                    </a:moveTo>
                    <a:lnTo>
                      <a:pt x="0" y="2128"/>
                    </a:lnTo>
                    <a:lnTo>
                      <a:pt x="595" y="3033"/>
                    </a:lnTo>
                    <a:lnTo>
                      <a:pt x="13861" y="21600"/>
                    </a:lnTo>
                    <a:lnTo>
                      <a:pt x="21600" y="19419"/>
                    </a:lnTo>
                    <a:lnTo>
                      <a:pt x="782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120" name="Figura"/>
              <p:cNvSpPr/>
              <p:nvPr/>
            </p:nvSpPr>
            <p:spPr>
              <a:xfrm>
                <a:off x="218185" y="1714501"/>
                <a:ext cx="31878" cy="51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917" y="0"/>
                    </a:moveTo>
                    <a:lnTo>
                      <a:pt x="0" y="2123"/>
                    </a:lnTo>
                    <a:lnTo>
                      <a:pt x="6110" y="10880"/>
                    </a:lnTo>
                    <a:lnTo>
                      <a:pt x="13769" y="21600"/>
                    </a:lnTo>
                    <a:lnTo>
                      <a:pt x="21600" y="19477"/>
                    </a:lnTo>
                    <a:lnTo>
                      <a:pt x="14027" y="8757"/>
                    </a:lnTo>
                    <a:lnTo>
                      <a:pt x="7917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121" name="Figura"/>
              <p:cNvSpPr/>
              <p:nvPr/>
            </p:nvSpPr>
            <p:spPr>
              <a:xfrm>
                <a:off x="183260" y="1632839"/>
                <a:ext cx="31497" cy="516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13" y="0"/>
                    </a:moveTo>
                    <a:lnTo>
                      <a:pt x="0" y="2016"/>
                    </a:lnTo>
                    <a:lnTo>
                      <a:pt x="11758" y="18946"/>
                    </a:lnTo>
                    <a:lnTo>
                      <a:pt x="13587" y="21600"/>
                    </a:lnTo>
                    <a:lnTo>
                      <a:pt x="21600" y="19530"/>
                    </a:lnTo>
                    <a:lnTo>
                      <a:pt x="19684" y="16824"/>
                    </a:lnTo>
                    <a:lnTo>
                      <a:pt x="8013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122" name="Figura"/>
              <p:cNvSpPr/>
              <p:nvPr/>
            </p:nvSpPr>
            <p:spPr>
              <a:xfrm>
                <a:off x="149478" y="1550670"/>
                <a:ext cx="30989" cy="51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233" y="0"/>
                    </a:moveTo>
                    <a:lnTo>
                      <a:pt x="0" y="1959"/>
                    </a:lnTo>
                    <a:lnTo>
                      <a:pt x="13367" y="21600"/>
                    </a:lnTo>
                    <a:lnTo>
                      <a:pt x="21600" y="19588"/>
                    </a:lnTo>
                    <a:lnTo>
                      <a:pt x="8233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123" name="Figura"/>
              <p:cNvSpPr/>
              <p:nvPr/>
            </p:nvSpPr>
            <p:spPr>
              <a:xfrm>
                <a:off x="117475" y="1467866"/>
                <a:ext cx="29972" cy="51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603" y="0"/>
                    </a:moveTo>
                    <a:lnTo>
                      <a:pt x="0" y="1848"/>
                    </a:lnTo>
                    <a:lnTo>
                      <a:pt x="5674" y="10774"/>
                    </a:lnTo>
                    <a:lnTo>
                      <a:pt x="13088" y="21600"/>
                    </a:lnTo>
                    <a:lnTo>
                      <a:pt x="21600" y="19699"/>
                    </a:lnTo>
                    <a:lnTo>
                      <a:pt x="14278" y="8872"/>
                    </a:lnTo>
                    <a:lnTo>
                      <a:pt x="8603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124" name="Figura"/>
              <p:cNvSpPr/>
              <p:nvPr/>
            </p:nvSpPr>
            <p:spPr>
              <a:xfrm>
                <a:off x="87375" y="1384300"/>
                <a:ext cx="28830" cy="52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040" y="0"/>
                    </a:moveTo>
                    <a:lnTo>
                      <a:pt x="0" y="1734"/>
                    </a:lnTo>
                    <a:lnTo>
                      <a:pt x="11799" y="20286"/>
                    </a:lnTo>
                    <a:lnTo>
                      <a:pt x="12656" y="21600"/>
                    </a:lnTo>
                    <a:lnTo>
                      <a:pt x="21600" y="19813"/>
                    </a:lnTo>
                    <a:lnTo>
                      <a:pt x="20648" y="18499"/>
                    </a:lnTo>
                    <a:lnTo>
                      <a:pt x="904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125" name="Figura"/>
              <p:cNvSpPr/>
              <p:nvPr/>
            </p:nvSpPr>
            <p:spPr>
              <a:xfrm>
                <a:off x="60197" y="1299972"/>
                <a:ext cx="27306" cy="52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645" y="0"/>
                    </a:moveTo>
                    <a:lnTo>
                      <a:pt x="0" y="1471"/>
                    </a:lnTo>
                    <a:lnTo>
                      <a:pt x="2613" y="6149"/>
                    </a:lnTo>
                    <a:lnTo>
                      <a:pt x="11955" y="21600"/>
                    </a:lnTo>
                    <a:lnTo>
                      <a:pt x="21600" y="19971"/>
                    </a:lnTo>
                    <a:lnTo>
                      <a:pt x="12156" y="4572"/>
                    </a:lnTo>
                    <a:lnTo>
                      <a:pt x="964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126" name="Figura"/>
              <p:cNvSpPr/>
              <p:nvPr/>
            </p:nvSpPr>
            <p:spPr>
              <a:xfrm>
                <a:off x="36448" y="1214501"/>
                <a:ext cx="25274" cy="52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29" y="0"/>
                    </a:moveTo>
                    <a:lnTo>
                      <a:pt x="0" y="1255"/>
                    </a:lnTo>
                    <a:lnTo>
                      <a:pt x="2279" y="5701"/>
                    </a:lnTo>
                    <a:lnTo>
                      <a:pt x="8683" y="17521"/>
                    </a:lnTo>
                    <a:lnTo>
                      <a:pt x="11180" y="21600"/>
                    </a:lnTo>
                    <a:lnTo>
                      <a:pt x="21600" y="20136"/>
                    </a:lnTo>
                    <a:lnTo>
                      <a:pt x="19104" y="16056"/>
                    </a:lnTo>
                    <a:lnTo>
                      <a:pt x="12699" y="4393"/>
                    </a:lnTo>
                    <a:lnTo>
                      <a:pt x="1052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127" name="Figura"/>
              <p:cNvSpPr/>
              <p:nvPr/>
            </p:nvSpPr>
            <p:spPr>
              <a:xfrm>
                <a:off x="17398" y="1128141"/>
                <a:ext cx="22607" cy="52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013" y="0"/>
                    </a:moveTo>
                    <a:lnTo>
                      <a:pt x="0" y="893"/>
                    </a:lnTo>
                    <a:lnTo>
                      <a:pt x="2427" y="6674"/>
                    </a:lnTo>
                    <a:lnTo>
                      <a:pt x="7888" y="18131"/>
                    </a:lnTo>
                    <a:lnTo>
                      <a:pt x="9708" y="21600"/>
                    </a:lnTo>
                    <a:lnTo>
                      <a:pt x="21600" y="20444"/>
                    </a:lnTo>
                    <a:lnTo>
                      <a:pt x="19781" y="16975"/>
                    </a:lnTo>
                    <a:lnTo>
                      <a:pt x="14319" y="5570"/>
                    </a:lnTo>
                    <a:lnTo>
                      <a:pt x="12013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128" name="Figura"/>
              <p:cNvSpPr/>
              <p:nvPr/>
            </p:nvSpPr>
            <p:spPr>
              <a:xfrm>
                <a:off x="4698" y="1040511"/>
                <a:ext cx="18924" cy="52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352" y="0"/>
                    </a:moveTo>
                    <a:lnTo>
                      <a:pt x="0" y="578"/>
                    </a:lnTo>
                    <a:lnTo>
                      <a:pt x="2464" y="9145"/>
                    </a:lnTo>
                    <a:lnTo>
                      <a:pt x="6668" y="20234"/>
                    </a:lnTo>
                    <a:lnTo>
                      <a:pt x="7248" y="21600"/>
                    </a:lnTo>
                    <a:lnTo>
                      <a:pt x="21600" y="20759"/>
                    </a:lnTo>
                    <a:lnTo>
                      <a:pt x="21020" y="19393"/>
                    </a:lnTo>
                    <a:lnTo>
                      <a:pt x="16961" y="8461"/>
                    </a:lnTo>
                    <a:lnTo>
                      <a:pt x="14352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129" name="Figura"/>
              <p:cNvSpPr/>
              <p:nvPr/>
            </p:nvSpPr>
            <p:spPr>
              <a:xfrm>
                <a:off x="125" y="952373"/>
                <a:ext cx="14226" cy="511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286" y="0"/>
                    </a:moveTo>
                    <a:lnTo>
                      <a:pt x="0" y="107"/>
                    </a:lnTo>
                    <a:lnTo>
                      <a:pt x="771" y="13346"/>
                    </a:lnTo>
                    <a:lnTo>
                      <a:pt x="2314" y="21600"/>
                    </a:lnTo>
                    <a:lnTo>
                      <a:pt x="21600" y="21332"/>
                    </a:lnTo>
                    <a:lnTo>
                      <a:pt x="20057" y="13078"/>
                    </a:lnTo>
                    <a:lnTo>
                      <a:pt x="1928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130" name="Figura"/>
              <p:cNvSpPr/>
              <p:nvPr/>
            </p:nvSpPr>
            <p:spPr>
              <a:xfrm>
                <a:off x="0" y="863346"/>
                <a:ext cx="13970" cy="51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62" y="0"/>
                    </a:moveTo>
                    <a:lnTo>
                      <a:pt x="583" y="8147"/>
                    </a:lnTo>
                    <a:lnTo>
                      <a:pt x="0" y="21493"/>
                    </a:lnTo>
                    <a:lnTo>
                      <a:pt x="19638" y="21600"/>
                    </a:lnTo>
                    <a:lnTo>
                      <a:pt x="20245" y="8040"/>
                    </a:lnTo>
                    <a:lnTo>
                      <a:pt x="21600" y="268"/>
                    </a:lnTo>
                    <a:lnTo>
                      <a:pt x="1962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131" name="Figura"/>
              <p:cNvSpPr/>
              <p:nvPr/>
            </p:nvSpPr>
            <p:spPr>
              <a:xfrm>
                <a:off x="3555" y="774192"/>
                <a:ext cx="17527" cy="51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948" y="0"/>
                    </a:moveTo>
                    <a:lnTo>
                      <a:pt x="4539" y="3697"/>
                    </a:lnTo>
                    <a:lnTo>
                      <a:pt x="0" y="21125"/>
                    </a:lnTo>
                    <a:lnTo>
                      <a:pt x="15496" y="21600"/>
                    </a:lnTo>
                    <a:lnTo>
                      <a:pt x="20191" y="4172"/>
                    </a:lnTo>
                    <a:lnTo>
                      <a:pt x="21600" y="687"/>
                    </a:lnTo>
                    <a:lnTo>
                      <a:pt x="5948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132" name="Figura"/>
              <p:cNvSpPr/>
              <p:nvPr/>
            </p:nvSpPr>
            <p:spPr>
              <a:xfrm>
                <a:off x="13461" y="685926"/>
                <a:ext cx="21465" cy="521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074" y="0"/>
                    </a:moveTo>
                    <a:lnTo>
                      <a:pt x="8946" y="421"/>
                    </a:lnTo>
                    <a:lnTo>
                      <a:pt x="256" y="20128"/>
                    </a:lnTo>
                    <a:lnTo>
                      <a:pt x="0" y="20917"/>
                    </a:lnTo>
                    <a:lnTo>
                      <a:pt x="12653" y="21600"/>
                    </a:lnTo>
                    <a:lnTo>
                      <a:pt x="12908" y="20864"/>
                    </a:lnTo>
                    <a:lnTo>
                      <a:pt x="21600" y="1104"/>
                    </a:lnTo>
                    <a:lnTo>
                      <a:pt x="907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133" name="Figura"/>
              <p:cNvSpPr/>
              <p:nvPr/>
            </p:nvSpPr>
            <p:spPr>
              <a:xfrm>
                <a:off x="31241" y="599439"/>
                <a:ext cx="26163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639" y="0"/>
                    </a:moveTo>
                    <a:lnTo>
                      <a:pt x="6920" y="7445"/>
                    </a:lnTo>
                    <a:lnTo>
                      <a:pt x="1678" y="16882"/>
                    </a:lnTo>
                    <a:lnTo>
                      <a:pt x="0" y="20289"/>
                    </a:lnTo>
                    <a:lnTo>
                      <a:pt x="10171" y="21600"/>
                    </a:lnTo>
                    <a:lnTo>
                      <a:pt x="11849" y="18193"/>
                    </a:lnTo>
                    <a:lnTo>
                      <a:pt x="17091" y="8913"/>
                    </a:lnTo>
                    <a:lnTo>
                      <a:pt x="21600" y="1573"/>
                    </a:lnTo>
                    <a:lnTo>
                      <a:pt x="1163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134" name="Figura"/>
              <p:cNvSpPr/>
              <p:nvPr/>
            </p:nvSpPr>
            <p:spPr>
              <a:xfrm>
                <a:off x="57911" y="515874"/>
                <a:ext cx="31370" cy="51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642" y="0"/>
                    </a:moveTo>
                    <a:lnTo>
                      <a:pt x="9357" y="5626"/>
                    </a:lnTo>
                    <a:lnTo>
                      <a:pt x="3148" y="14648"/>
                    </a:lnTo>
                    <a:lnTo>
                      <a:pt x="0" y="19743"/>
                    </a:lnTo>
                    <a:lnTo>
                      <a:pt x="8221" y="21600"/>
                    </a:lnTo>
                    <a:lnTo>
                      <a:pt x="11368" y="16505"/>
                    </a:lnTo>
                    <a:lnTo>
                      <a:pt x="17490" y="7695"/>
                    </a:lnTo>
                    <a:lnTo>
                      <a:pt x="21600" y="2176"/>
                    </a:lnTo>
                    <a:lnTo>
                      <a:pt x="13642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135" name="Figura"/>
              <p:cNvSpPr/>
              <p:nvPr/>
            </p:nvSpPr>
            <p:spPr>
              <a:xfrm>
                <a:off x="94868" y="437134"/>
                <a:ext cx="36577" cy="502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300" y="0"/>
                    </a:moveTo>
                    <a:lnTo>
                      <a:pt x="11476" y="4364"/>
                    </a:lnTo>
                    <a:lnTo>
                      <a:pt x="4575" y="12873"/>
                    </a:lnTo>
                    <a:lnTo>
                      <a:pt x="0" y="19037"/>
                    </a:lnTo>
                    <a:lnTo>
                      <a:pt x="6600" y="21600"/>
                    </a:lnTo>
                    <a:lnTo>
                      <a:pt x="11175" y="15491"/>
                    </a:lnTo>
                    <a:lnTo>
                      <a:pt x="17925" y="7091"/>
                    </a:lnTo>
                    <a:lnTo>
                      <a:pt x="21600" y="3000"/>
                    </a:lnTo>
                    <a:lnTo>
                      <a:pt x="153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136" name="Figura"/>
              <p:cNvSpPr/>
              <p:nvPr/>
            </p:nvSpPr>
            <p:spPr>
              <a:xfrm>
                <a:off x="142747" y="365633"/>
                <a:ext cx="41784" cy="47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76" y="0"/>
                    </a:moveTo>
                    <a:lnTo>
                      <a:pt x="13722" y="2888"/>
                    </a:lnTo>
                    <a:lnTo>
                      <a:pt x="5974" y="11147"/>
                    </a:lnTo>
                    <a:lnTo>
                      <a:pt x="0" y="18077"/>
                    </a:lnTo>
                    <a:lnTo>
                      <a:pt x="5187" y="21600"/>
                    </a:lnTo>
                    <a:lnTo>
                      <a:pt x="11227" y="14670"/>
                    </a:lnTo>
                    <a:lnTo>
                      <a:pt x="18777" y="6584"/>
                    </a:lnTo>
                    <a:lnTo>
                      <a:pt x="21600" y="3811"/>
                    </a:lnTo>
                    <a:lnTo>
                      <a:pt x="1667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137" name="Figura"/>
              <p:cNvSpPr/>
              <p:nvPr/>
            </p:nvSpPr>
            <p:spPr>
              <a:xfrm>
                <a:off x="201294" y="303022"/>
                <a:ext cx="46102" cy="434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851" y="0"/>
                    </a:moveTo>
                    <a:lnTo>
                      <a:pt x="16721" y="947"/>
                    </a:lnTo>
                    <a:lnTo>
                      <a:pt x="8212" y="8905"/>
                    </a:lnTo>
                    <a:lnTo>
                      <a:pt x="119" y="17053"/>
                    </a:lnTo>
                    <a:lnTo>
                      <a:pt x="0" y="17242"/>
                    </a:lnTo>
                    <a:lnTo>
                      <a:pt x="4284" y="21600"/>
                    </a:lnTo>
                    <a:lnTo>
                      <a:pt x="12317" y="13453"/>
                    </a:lnTo>
                    <a:lnTo>
                      <a:pt x="20648" y="5684"/>
                    </a:lnTo>
                    <a:lnTo>
                      <a:pt x="21600" y="4926"/>
                    </a:lnTo>
                    <a:lnTo>
                      <a:pt x="1785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138" name="Figura"/>
              <p:cNvSpPr/>
              <p:nvPr/>
            </p:nvSpPr>
            <p:spPr>
              <a:xfrm>
                <a:off x="269747" y="251206"/>
                <a:ext cx="49531" cy="384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665" y="0"/>
                    </a:moveTo>
                    <a:lnTo>
                      <a:pt x="12074" y="5203"/>
                    </a:lnTo>
                    <a:lnTo>
                      <a:pt x="2880" y="13188"/>
                    </a:lnTo>
                    <a:lnTo>
                      <a:pt x="0" y="15896"/>
                    </a:lnTo>
                    <a:lnTo>
                      <a:pt x="3323" y="21600"/>
                    </a:lnTo>
                    <a:lnTo>
                      <a:pt x="6148" y="18891"/>
                    </a:lnTo>
                    <a:lnTo>
                      <a:pt x="15175" y="11121"/>
                    </a:lnTo>
                    <a:lnTo>
                      <a:pt x="21600" y="6059"/>
                    </a:lnTo>
                    <a:lnTo>
                      <a:pt x="1866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139" name="Figura"/>
              <p:cNvSpPr/>
              <p:nvPr/>
            </p:nvSpPr>
            <p:spPr>
              <a:xfrm>
                <a:off x="346075" y="209296"/>
                <a:ext cx="51054" cy="34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397" y="0"/>
                    </a:moveTo>
                    <a:lnTo>
                      <a:pt x="8758" y="7737"/>
                    </a:lnTo>
                    <a:lnTo>
                      <a:pt x="0" y="14507"/>
                    </a:lnTo>
                    <a:lnTo>
                      <a:pt x="2471" y="21600"/>
                    </a:lnTo>
                    <a:lnTo>
                      <a:pt x="11176" y="14910"/>
                    </a:lnTo>
                    <a:lnTo>
                      <a:pt x="21600" y="7415"/>
                    </a:lnTo>
                    <a:lnTo>
                      <a:pt x="19397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140" name="Figura"/>
              <p:cNvSpPr/>
              <p:nvPr/>
            </p:nvSpPr>
            <p:spPr>
              <a:xfrm>
                <a:off x="426973" y="175513"/>
                <a:ext cx="51944" cy="30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804" y="0"/>
                    </a:moveTo>
                    <a:lnTo>
                      <a:pt x="18484" y="814"/>
                    </a:lnTo>
                    <a:lnTo>
                      <a:pt x="7077" y="8225"/>
                    </a:lnTo>
                    <a:lnTo>
                      <a:pt x="0" y="13195"/>
                    </a:lnTo>
                    <a:lnTo>
                      <a:pt x="2007" y="21600"/>
                    </a:lnTo>
                    <a:lnTo>
                      <a:pt x="9084" y="16629"/>
                    </a:lnTo>
                    <a:lnTo>
                      <a:pt x="21600" y="8495"/>
                    </a:lnTo>
                    <a:lnTo>
                      <a:pt x="198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141" name="Figura"/>
              <p:cNvSpPr/>
              <p:nvPr/>
            </p:nvSpPr>
            <p:spPr>
              <a:xfrm>
                <a:off x="510793" y="147574"/>
                <a:ext cx="52198" cy="274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28" y="0"/>
                    </a:moveTo>
                    <a:lnTo>
                      <a:pt x="19498" y="300"/>
                    </a:lnTo>
                    <a:lnTo>
                      <a:pt x="7305" y="7599"/>
                    </a:lnTo>
                    <a:lnTo>
                      <a:pt x="0" y="12200"/>
                    </a:lnTo>
                    <a:lnTo>
                      <a:pt x="1629" y="21600"/>
                    </a:lnTo>
                    <a:lnTo>
                      <a:pt x="8934" y="16999"/>
                    </a:lnTo>
                    <a:lnTo>
                      <a:pt x="21600" y="9600"/>
                    </a:lnTo>
                    <a:lnTo>
                      <a:pt x="20128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142" name="Figura"/>
              <p:cNvSpPr/>
              <p:nvPr/>
            </p:nvSpPr>
            <p:spPr>
              <a:xfrm>
                <a:off x="596137" y="124206"/>
                <a:ext cx="52325" cy="25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42" y="0"/>
                    </a:moveTo>
                    <a:lnTo>
                      <a:pt x="9437" y="5782"/>
                    </a:lnTo>
                    <a:lnTo>
                      <a:pt x="0" y="11128"/>
                    </a:lnTo>
                    <a:lnTo>
                      <a:pt x="1363" y="21600"/>
                    </a:lnTo>
                    <a:lnTo>
                      <a:pt x="10852" y="16255"/>
                    </a:lnTo>
                    <a:lnTo>
                      <a:pt x="21600" y="10582"/>
                    </a:lnTo>
                    <a:lnTo>
                      <a:pt x="20342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143" name="Figura"/>
              <p:cNvSpPr/>
              <p:nvPr/>
            </p:nvSpPr>
            <p:spPr>
              <a:xfrm>
                <a:off x="682497" y="104139"/>
                <a:ext cx="52452" cy="233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49" y="0"/>
                    </a:moveTo>
                    <a:lnTo>
                      <a:pt x="0" y="10096"/>
                    </a:lnTo>
                    <a:lnTo>
                      <a:pt x="1203" y="21600"/>
                    </a:lnTo>
                    <a:lnTo>
                      <a:pt x="21600" y="11505"/>
                    </a:lnTo>
                    <a:lnTo>
                      <a:pt x="2044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144" name="Figura"/>
              <p:cNvSpPr/>
              <p:nvPr/>
            </p:nvSpPr>
            <p:spPr>
              <a:xfrm>
                <a:off x="769619" y="86487"/>
                <a:ext cx="52198" cy="223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654" y="0"/>
                    </a:moveTo>
                    <a:lnTo>
                      <a:pt x="18972" y="736"/>
                    </a:lnTo>
                    <a:lnTo>
                      <a:pt x="0" y="9573"/>
                    </a:lnTo>
                    <a:lnTo>
                      <a:pt x="1051" y="21600"/>
                    </a:lnTo>
                    <a:lnTo>
                      <a:pt x="20023" y="12764"/>
                    </a:lnTo>
                    <a:lnTo>
                      <a:pt x="21600" y="12151"/>
                    </a:lnTo>
                    <a:lnTo>
                      <a:pt x="2065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145" name="Figura"/>
              <p:cNvSpPr/>
              <p:nvPr/>
            </p:nvSpPr>
            <p:spPr>
              <a:xfrm>
                <a:off x="857122" y="70993"/>
                <a:ext cx="52198" cy="2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07" y="0"/>
                    </a:moveTo>
                    <a:lnTo>
                      <a:pt x="11352" y="3879"/>
                    </a:lnTo>
                    <a:lnTo>
                      <a:pt x="0" y="8925"/>
                    </a:lnTo>
                    <a:lnTo>
                      <a:pt x="893" y="21600"/>
                    </a:lnTo>
                    <a:lnTo>
                      <a:pt x="12298" y="16556"/>
                    </a:lnTo>
                    <a:lnTo>
                      <a:pt x="21600" y="12675"/>
                    </a:lnTo>
                    <a:lnTo>
                      <a:pt x="20707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146" name="Figura"/>
              <p:cNvSpPr/>
              <p:nvPr/>
            </p:nvSpPr>
            <p:spPr>
              <a:xfrm>
                <a:off x="944752" y="56769"/>
                <a:ext cx="52199" cy="204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11" y="0"/>
                    </a:moveTo>
                    <a:lnTo>
                      <a:pt x="0" y="8318"/>
                    </a:lnTo>
                    <a:lnTo>
                      <a:pt x="893" y="21600"/>
                    </a:lnTo>
                    <a:lnTo>
                      <a:pt x="21600" y="13282"/>
                    </a:lnTo>
                    <a:lnTo>
                      <a:pt x="208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147" name="Figura"/>
              <p:cNvSpPr/>
              <p:nvPr/>
            </p:nvSpPr>
            <p:spPr>
              <a:xfrm>
                <a:off x="1032763" y="43687"/>
                <a:ext cx="52071" cy="19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62" y="0"/>
                    </a:moveTo>
                    <a:lnTo>
                      <a:pt x="0" y="7981"/>
                    </a:lnTo>
                    <a:lnTo>
                      <a:pt x="738" y="21600"/>
                    </a:lnTo>
                    <a:lnTo>
                      <a:pt x="21600" y="13621"/>
                    </a:lnTo>
                    <a:lnTo>
                      <a:pt x="20862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148" name="Figura"/>
              <p:cNvSpPr/>
              <p:nvPr/>
            </p:nvSpPr>
            <p:spPr>
              <a:xfrm>
                <a:off x="1170425" y="31114"/>
                <a:ext cx="68853" cy="444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01" y="0"/>
                    </a:lnTo>
                    <a:lnTo>
                      <a:pt x="759" y="6110"/>
                    </a:lnTo>
                    <a:lnTo>
                      <a:pt x="0" y="6276"/>
                    </a:lnTo>
                    <a:lnTo>
                      <a:pt x="139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149" name="Figura"/>
              <p:cNvSpPr/>
              <p:nvPr/>
            </p:nvSpPr>
            <p:spPr>
              <a:xfrm>
                <a:off x="1120775" y="31456"/>
                <a:ext cx="49651" cy="19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27" y="0"/>
                    </a:moveTo>
                    <a:lnTo>
                      <a:pt x="0" y="7560"/>
                    </a:lnTo>
                    <a:lnTo>
                      <a:pt x="773" y="21600"/>
                    </a:lnTo>
                    <a:lnTo>
                      <a:pt x="21600" y="14040"/>
                    </a:lnTo>
                    <a:lnTo>
                      <a:pt x="20827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150" name="Figura"/>
              <p:cNvSpPr/>
              <p:nvPr/>
            </p:nvSpPr>
            <p:spPr>
              <a:xfrm>
                <a:off x="1164397" y="31114"/>
                <a:ext cx="12701" cy="129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45" y="0"/>
                    </a:moveTo>
                    <a:lnTo>
                      <a:pt x="0" y="572"/>
                    </a:lnTo>
                    <a:lnTo>
                      <a:pt x="9145" y="21600"/>
                    </a:lnTo>
                    <a:lnTo>
                      <a:pt x="21600" y="21026"/>
                    </a:lnTo>
                    <a:lnTo>
                      <a:pt x="1244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151" name="Figura"/>
              <p:cNvSpPr/>
              <p:nvPr/>
            </p:nvSpPr>
            <p:spPr>
              <a:xfrm>
                <a:off x="1164208" y="0"/>
                <a:ext cx="80774" cy="314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188" y="21600"/>
                    </a:lnTo>
                    <a:lnTo>
                      <a:pt x="1834" y="21365"/>
                    </a:lnTo>
                    <a:lnTo>
                      <a:pt x="20075" y="21365"/>
                    </a:lnTo>
                    <a:lnTo>
                      <a:pt x="21600" y="186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5153" name="object 52" descr="object 52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845307" y="2935275"/>
              <a:ext cx="1491997" cy="10454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158" name="object 53"/>
            <p:cNvGrpSpPr/>
            <p:nvPr/>
          </p:nvGrpSpPr>
          <p:grpSpPr>
            <a:xfrm>
              <a:off x="2898267" y="3026727"/>
              <a:ext cx="1312928" cy="866649"/>
              <a:chOff x="0" y="0"/>
              <a:chExt cx="1312927" cy="866647"/>
            </a:xfrm>
          </p:grpSpPr>
          <p:sp>
            <p:nvSpPr>
              <p:cNvPr id="5154" name="Figura"/>
              <p:cNvSpPr/>
              <p:nvPr/>
            </p:nvSpPr>
            <p:spPr>
              <a:xfrm>
                <a:off x="0" y="36559"/>
                <a:ext cx="1252832" cy="830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79" y="0"/>
                    </a:moveTo>
                    <a:lnTo>
                      <a:pt x="0" y="21322"/>
                    </a:lnTo>
                    <a:lnTo>
                      <a:pt x="118" y="21600"/>
                    </a:lnTo>
                    <a:lnTo>
                      <a:pt x="21600" y="277"/>
                    </a:lnTo>
                    <a:lnTo>
                      <a:pt x="2147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155" name="Figura"/>
              <p:cNvSpPr/>
              <p:nvPr/>
            </p:nvSpPr>
            <p:spPr>
              <a:xfrm>
                <a:off x="1252831" y="29591"/>
                <a:ext cx="42954" cy="44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801" y="0"/>
                    </a:lnTo>
                    <a:lnTo>
                      <a:pt x="5313" y="5229"/>
                    </a:lnTo>
                    <a:lnTo>
                      <a:pt x="0" y="8634"/>
                    </a:lnTo>
                    <a:lnTo>
                      <a:pt x="876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156" name="Figura"/>
              <p:cNvSpPr/>
              <p:nvPr/>
            </p:nvSpPr>
            <p:spPr>
              <a:xfrm>
                <a:off x="1245817" y="29591"/>
                <a:ext cx="17581" cy="176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018" y="0"/>
                    </a:moveTo>
                    <a:lnTo>
                      <a:pt x="0" y="8544"/>
                    </a:lnTo>
                    <a:lnTo>
                      <a:pt x="8618" y="21600"/>
                    </a:lnTo>
                    <a:lnTo>
                      <a:pt x="21600" y="13081"/>
                    </a:lnTo>
                    <a:lnTo>
                      <a:pt x="1301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157" name="Figura"/>
              <p:cNvSpPr/>
              <p:nvPr/>
            </p:nvSpPr>
            <p:spPr>
              <a:xfrm>
                <a:off x="1228345" y="0"/>
                <a:ext cx="84583" cy="36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5928"/>
                    </a:lnTo>
                    <a:lnTo>
                      <a:pt x="4462" y="21600"/>
                    </a:lnTo>
                    <a:lnTo>
                      <a:pt x="7168" y="17483"/>
                    </a:lnTo>
                    <a:lnTo>
                      <a:pt x="17222" y="1748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5159" name="object 54" descr="object 54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886456" y="2133664"/>
              <a:ext cx="1031736" cy="2971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164" name="object 55"/>
            <p:cNvGrpSpPr/>
            <p:nvPr/>
          </p:nvGrpSpPr>
          <p:grpSpPr>
            <a:xfrm>
              <a:off x="2940431" y="2197290"/>
              <a:ext cx="852932" cy="146304"/>
              <a:chOff x="0" y="0"/>
              <a:chExt cx="852931" cy="146303"/>
            </a:xfrm>
          </p:grpSpPr>
          <p:sp>
            <p:nvSpPr>
              <p:cNvPr id="5160" name="Figura"/>
              <p:cNvSpPr/>
              <p:nvPr/>
            </p:nvSpPr>
            <p:spPr>
              <a:xfrm>
                <a:off x="0" y="31500"/>
                <a:ext cx="778266" cy="114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554" y="0"/>
                    </a:moveTo>
                    <a:lnTo>
                      <a:pt x="0" y="19234"/>
                    </a:lnTo>
                    <a:lnTo>
                      <a:pt x="49" y="21600"/>
                    </a:lnTo>
                    <a:lnTo>
                      <a:pt x="21600" y="2365"/>
                    </a:lnTo>
                    <a:lnTo>
                      <a:pt x="21554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161" name="Figura"/>
              <p:cNvSpPr/>
              <p:nvPr/>
            </p:nvSpPr>
            <p:spPr>
              <a:xfrm>
                <a:off x="778265" y="29843"/>
                <a:ext cx="71668" cy="45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3289" y="0"/>
                    </a:lnTo>
                    <a:lnTo>
                      <a:pt x="3786" y="5940"/>
                    </a:lnTo>
                    <a:lnTo>
                      <a:pt x="0" y="6722"/>
                    </a:lnTo>
                    <a:lnTo>
                      <a:pt x="126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162" name="Figura"/>
              <p:cNvSpPr/>
              <p:nvPr/>
            </p:nvSpPr>
            <p:spPr>
              <a:xfrm>
                <a:off x="776596" y="29844"/>
                <a:ext cx="14233" cy="142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94" y="0"/>
                    </a:moveTo>
                    <a:lnTo>
                      <a:pt x="0" y="2516"/>
                    </a:lnTo>
                    <a:lnTo>
                      <a:pt x="2533" y="21600"/>
                    </a:lnTo>
                    <a:lnTo>
                      <a:pt x="21600" y="19087"/>
                    </a:lnTo>
                    <a:lnTo>
                      <a:pt x="19094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163" name="Figura"/>
              <p:cNvSpPr/>
              <p:nvPr/>
            </p:nvSpPr>
            <p:spPr>
              <a:xfrm>
                <a:off x="772413" y="0"/>
                <a:ext cx="80519" cy="31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122" y="21600"/>
                    </a:lnTo>
                    <a:lnTo>
                      <a:pt x="4497" y="20464"/>
                    </a:lnTo>
                    <a:lnTo>
                      <a:pt x="20795" y="20464"/>
                    </a:lnTo>
                    <a:lnTo>
                      <a:pt x="21600" y="190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5165" name="object 56" descr="object 56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886456" y="1527061"/>
              <a:ext cx="1335025" cy="3658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170" name="object 57"/>
            <p:cNvGrpSpPr/>
            <p:nvPr/>
          </p:nvGrpSpPr>
          <p:grpSpPr>
            <a:xfrm>
              <a:off x="2940303" y="1592770"/>
              <a:ext cx="1155066" cy="213361"/>
              <a:chOff x="0" y="0"/>
              <a:chExt cx="1155064" cy="213360"/>
            </a:xfrm>
          </p:grpSpPr>
          <p:sp>
            <p:nvSpPr>
              <p:cNvPr id="5166" name="Figura"/>
              <p:cNvSpPr/>
              <p:nvPr/>
            </p:nvSpPr>
            <p:spPr>
              <a:xfrm>
                <a:off x="-1" y="31317"/>
                <a:ext cx="1080806" cy="1820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561" y="0"/>
                    </a:moveTo>
                    <a:lnTo>
                      <a:pt x="0" y="20108"/>
                    </a:lnTo>
                    <a:lnTo>
                      <a:pt x="41" y="21600"/>
                    </a:lnTo>
                    <a:lnTo>
                      <a:pt x="21600" y="1491"/>
                    </a:lnTo>
                    <a:lnTo>
                      <a:pt x="21561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167" name="Figura"/>
              <p:cNvSpPr/>
              <p:nvPr/>
            </p:nvSpPr>
            <p:spPr>
              <a:xfrm>
                <a:off x="1080805" y="29337"/>
                <a:ext cx="69269" cy="458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3315" y="0"/>
                    </a:lnTo>
                    <a:lnTo>
                      <a:pt x="3909" y="5924"/>
                    </a:lnTo>
                    <a:lnTo>
                      <a:pt x="0" y="6851"/>
                    </a:lnTo>
                    <a:lnTo>
                      <a:pt x="153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168" name="Figura"/>
              <p:cNvSpPr/>
              <p:nvPr/>
            </p:nvSpPr>
            <p:spPr>
              <a:xfrm>
                <a:off x="1078831" y="29337"/>
                <a:ext cx="14512" cy="145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764" y="0"/>
                    </a:moveTo>
                    <a:lnTo>
                      <a:pt x="0" y="2941"/>
                    </a:lnTo>
                    <a:lnTo>
                      <a:pt x="2938" y="21600"/>
                    </a:lnTo>
                    <a:lnTo>
                      <a:pt x="21600" y="18675"/>
                    </a:lnTo>
                    <a:lnTo>
                      <a:pt x="18764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169" name="Figura"/>
              <p:cNvSpPr/>
              <p:nvPr/>
            </p:nvSpPr>
            <p:spPr>
              <a:xfrm>
                <a:off x="1073911" y="-1"/>
                <a:ext cx="81154" cy="313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310" y="21600"/>
                    </a:lnTo>
                    <a:lnTo>
                      <a:pt x="4665" y="20234"/>
                    </a:lnTo>
                    <a:lnTo>
                      <a:pt x="20272" y="20234"/>
                    </a:lnTo>
                    <a:lnTo>
                      <a:pt x="21600" y="177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5172" name="object 59"/>
          <p:cNvSpPr txBox="1"/>
          <p:nvPr/>
        </p:nvSpPr>
        <p:spPr>
          <a:xfrm>
            <a:off x="8698230" y="349629"/>
            <a:ext cx="105029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75" sz="1200">
                <a:solidFill>
                  <a:srgbClr val="FFFFFF"/>
                </a:solidFill>
              </a:defRPr>
            </a:pPr>
            <a:r>
              <a:t>F</a:t>
            </a:r>
            <a:r>
              <a:rPr spc="0"/>
              <a:t>A</a:t>
            </a:r>
            <a:r>
              <a:rPr spc="-85"/>
              <a:t>L</a:t>
            </a:r>
            <a:r>
              <a:rPr spc="-95"/>
              <a:t>T</a:t>
            </a:r>
            <a:r>
              <a:rPr spc="0"/>
              <a:t>A</a:t>
            </a:r>
            <a:r>
              <a:rPr spc="5"/>
              <a:t> </a:t>
            </a:r>
            <a:r>
              <a:rPr spc="-5"/>
              <a:t>L</a:t>
            </a:r>
            <a:r>
              <a:rPr spc="-100"/>
              <a:t>A</a:t>
            </a:r>
            <a:r>
              <a:rPr spc="-5"/>
              <a:t>T</a:t>
            </a:r>
            <a:r>
              <a:rPr spc="0"/>
              <a:t>ERAL 2</a:t>
            </a:r>
          </a:p>
        </p:txBody>
      </p:sp>
      <p:pic>
        <p:nvPicPr>
          <p:cNvPr id="5173" name="Imagen" descr="Imagen"/>
          <p:cNvPicPr>
            <a:picLocks noChangeAspect="1"/>
          </p:cNvPicPr>
          <p:nvPr/>
        </p:nvPicPr>
        <p:blipFill>
          <a:blip r:embed="rId30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5174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1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1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6" name="object 3"/>
          <p:cNvSpPr txBox="1"/>
          <p:nvPr>
            <p:ph type="title"/>
          </p:nvPr>
        </p:nvSpPr>
        <p:spPr>
          <a:xfrm>
            <a:off x="839216" y="1420189"/>
            <a:ext cx="7394576" cy="1763396"/>
          </a:xfrm>
          <a:prstGeom prst="rect">
            <a:avLst/>
          </a:prstGeom>
        </p:spPr>
        <p:txBody>
          <a:bodyPr/>
          <a:lstStyle/>
          <a:p>
            <a:pPr marR="5080" indent="12700">
              <a:lnSpc>
                <a:spcPts val="6400"/>
              </a:lnSpc>
              <a:spcBef>
                <a:spcPts val="900"/>
              </a:spcBef>
              <a:defRPr spc="-500" sz="6000"/>
            </a:pPr>
            <a:r>
              <a:t>FALTAS </a:t>
            </a:r>
            <a:r>
              <a:rPr spc="-100"/>
              <a:t>ESCORADA</a:t>
            </a:r>
            <a:r>
              <a:rPr spc="-800"/>
              <a:t>S  </a:t>
            </a:r>
            <a:r>
              <a:t>OFENSIVAS</a:t>
            </a:r>
          </a:p>
        </p:txBody>
      </p:sp>
      <p:pic>
        <p:nvPicPr>
          <p:cNvPr id="5177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5178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3" name="object 2"/>
          <p:cNvGrpSpPr/>
          <p:nvPr/>
        </p:nvGrpSpPr>
        <p:grpSpPr>
          <a:xfrm>
            <a:off x="3372610" y="3009938"/>
            <a:ext cx="327622" cy="419062"/>
            <a:chOff x="0" y="0"/>
            <a:chExt cx="327621" cy="419061"/>
          </a:xfrm>
        </p:grpSpPr>
        <p:pic>
          <p:nvPicPr>
            <p:cNvPr id="5180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907"/>
              <a:ext cx="327622" cy="336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81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480" y="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82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40" y="41110"/>
              <a:ext cx="225553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184" name="object 6"/>
          <p:cNvSpPr txBox="1"/>
          <p:nvPr/>
        </p:nvSpPr>
        <p:spPr>
          <a:xfrm>
            <a:off x="3502278" y="3048888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grpSp>
        <p:nvGrpSpPr>
          <p:cNvPr id="5188" name="object 7"/>
          <p:cNvGrpSpPr/>
          <p:nvPr/>
        </p:nvGrpSpPr>
        <p:grpSpPr>
          <a:xfrm>
            <a:off x="10358628" y="3017558"/>
            <a:ext cx="327622" cy="336766"/>
            <a:chOff x="0" y="0"/>
            <a:chExt cx="327621" cy="336765"/>
          </a:xfrm>
        </p:grpSpPr>
        <p:pic>
          <p:nvPicPr>
            <p:cNvPr id="5185" name="object 8" descr="object 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27622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86" name="object 9" descr="object 9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0480" y="31940"/>
              <a:ext cx="266751" cy="30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87" name="object 10" descr="object 10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3340" y="15201"/>
              <a:ext cx="225552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189" name="object 11"/>
          <p:cNvSpPr txBox="1"/>
          <p:nvPr/>
        </p:nvSpPr>
        <p:spPr>
          <a:xfrm>
            <a:off x="10488930" y="3088512"/>
            <a:ext cx="742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z="7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grpSp>
        <p:nvGrpSpPr>
          <p:cNvPr id="5291" name="object 12"/>
          <p:cNvGrpSpPr/>
          <p:nvPr/>
        </p:nvGrpSpPr>
        <p:grpSpPr>
          <a:xfrm>
            <a:off x="5958839" y="790993"/>
            <a:ext cx="4838701" cy="4069043"/>
            <a:chOff x="0" y="0"/>
            <a:chExt cx="4838699" cy="4069041"/>
          </a:xfrm>
        </p:grpSpPr>
        <p:pic>
          <p:nvPicPr>
            <p:cNvPr id="5190" name="object 13" descr="object 1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3340" y="3087522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91" name="object 14" descr="object 14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6866" y="3121114"/>
              <a:ext cx="208789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92" name="object 15" descr="object 15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9247" y="3113493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93" name="object 16" descr="object 16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733800" y="245287"/>
              <a:ext cx="190424" cy="2042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194" name="object 17"/>
            <p:cNvSpPr/>
            <p:nvPr/>
          </p:nvSpPr>
          <p:spPr>
            <a:xfrm>
              <a:off x="3767328" y="278854"/>
              <a:ext cx="73153" cy="8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6597" y="848"/>
                  </a:lnTo>
                  <a:lnTo>
                    <a:pt x="3164" y="3162"/>
                  </a:lnTo>
                  <a:lnTo>
                    <a:pt x="849" y="6595"/>
                  </a:lnTo>
                  <a:lnTo>
                    <a:pt x="0" y="10800"/>
                  </a:lnTo>
                  <a:lnTo>
                    <a:pt x="849" y="15005"/>
                  </a:lnTo>
                  <a:lnTo>
                    <a:pt x="3164" y="18438"/>
                  </a:lnTo>
                  <a:lnTo>
                    <a:pt x="6597" y="20752"/>
                  </a:lnTo>
                  <a:lnTo>
                    <a:pt x="10800" y="21600"/>
                  </a:lnTo>
                  <a:lnTo>
                    <a:pt x="15003" y="20752"/>
                  </a:lnTo>
                  <a:lnTo>
                    <a:pt x="18436" y="18438"/>
                  </a:lnTo>
                  <a:lnTo>
                    <a:pt x="20751" y="15005"/>
                  </a:lnTo>
                  <a:lnTo>
                    <a:pt x="21600" y="10800"/>
                  </a:lnTo>
                  <a:lnTo>
                    <a:pt x="20751" y="6595"/>
                  </a:lnTo>
                  <a:lnTo>
                    <a:pt x="18436" y="3162"/>
                  </a:lnTo>
                  <a:lnTo>
                    <a:pt x="15003" y="84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195" name="object 18"/>
            <p:cNvSpPr/>
            <p:nvPr/>
          </p:nvSpPr>
          <p:spPr>
            <a:xfrm>
              <a:off x="3767328" y="278854"/>
              <a:ext cx="73153" cy="8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5"/>
                  </a:lnTo>
                  <a:lnTo>
                    <a:pt x="3164" y="3162"/>
                  </a:lnTo>
                  <a:lnTo>
                    <a:pt x="6597" y="848"/>
                  </a:lnTo>
                  <a:lnTo>
                    <a:pt x="10800" y="0"/>
                  </a:lnTo>
                  <a:lnTo>
                    <a:pt x="15003" y="848"/>
                  </a:lnTo>
                  <a:lnTo>
                    <a:pt x="18436" y="3162"/>
                  </a:lnTo>
                  <a:lnTo>
                    <a:pt x="20751" y="6595"/>
                  </a:lnTo>
                  <a:lnTo>
                    <a:pt x="21600" y="10800"/>
                  </a:lnTo>
                  <a:lnTo>
                    <a:pt x="20751" y="15005"/>
                  </a:lnTo>
                  <a:lnTo>
                    <a:pt x="18436" y="18438"/>
                  </a:lnTo>
                  <a:lnTo>
                    <a:pt x="15003" y="20752"/>
                  </a:lnTo>
                  <a:lnTo>
                    <a:pt x="10800" y="21600"/>
                  </a:lnTo>
                  <a:lnTo>
                    <a:pt x="6597" y="20752"/>
                  </a:lnTo>
                  <a:lnTo>
                    <a:pt x="3164" y="18438"/>
                  </a:lnTo>
                  <a:lnTo>
                    <a:pt x="849" y="15005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5196" name="object 19" descr="object 19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247900" y="2144166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97" name="object 20" descr="object 20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281428" y="2177758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98" name="object 21" descr="object 21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273807" y="2170137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99" name="object 22" descr="object 22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680716" y="373227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00" name="object 23" descr="object 23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714243" y="3765765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01" name="object 24" descr="object 24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706623" y="3758145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02" name="object 25" descr="object 25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680716" y="216712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03" name="object 26" descr="object 26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714243" y="2200617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04" name="object 27" descr="object 27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706623" y="2192998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05" name="object 28" descr="object 28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703319" y="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06" name="object 29" descr="object 29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736847" y="33490"/>
              <a:ext cx="208788" cy="2194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207" name="object 30"/>
            <p:cNvSpPr/>
            <p:nvPr/>
          </p:nvSpPr>
          <p:spPr>
            <a:xfrm>
              <a:off x="3736847" y="33490"/>
              <a:ext cx="208788" cy="219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7"/>
                  </a:lnTo>
                  <a:lnTo>
                    <a:pt x="3163" y="3164"/>
                  </a:lnTo>
                  <a:lnTo>
                    <a:pt x="6596" y="849"/>
                  </a:lnTo>
                  <a:lnTo>
                    <a:pt x="10800" y="0"/>
                  </a:lnTo>
                  <a:lnTo>
                    <a:pt x="15004" y="849"/>
                  </a:lnTo>
                  <a:lnTo>
                    <a:pt x="18437" y="3164"/>
                  </a:lnTo>
                  <a:lnTo>
                    <a:pt x="20751" y="6597"/>
                  </a:lnTo>
                  <a:lnTo>
                    <a:pt x="21600" y="10800"/>
                  </a:lnTo>
                  <a:lnTo>
                    <a:pt x="20751" y="15003"/>
                  </a:lnTo>
                  <a:lnTo>
                    <a:pt x="18437" y="18436"/>
                  </a:lnTo>
                  <a:lnTo>
                    <a:pt x="15004" y="20751"/>
                  </a:lnTo>
                  <a:lnTo>
                    <a:pt x="10800" y="21600"/>
                  </a:lnTo>
                  <a:lnTo>
                    <a:pt x="6596" y="20751"/>
                  </a:lnTo>
                  <a:lnTo>
                    <a:pt x="3163" y="18436"/>
                  </a:lnTo>
                  <a:lnTo>
                    <a:pt x="849" y="15003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5208" name="object 31" descr="object 31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1295298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09" name="object 32" descr="object 32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3527" y="1328890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10" name="object 33" descr="object 33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5908" y="1321270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11" name="object 34" descr="object 34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689859" y="341985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12" name="object 35" descr="object 35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723388" y="3453345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13" name="object 36" descr="object 36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715768" y="3445725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14" name="object 37" descr="object 37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689859" y="280720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15" name="object 38" descr="object 38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723388" y="2840698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16" name="object 39" descr="object 39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715768" y="2833077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17" name="object 40" descr="object 40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682240" y="249478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18" name="object 41" descr="object 41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715768" y="2528277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19" name="object 42" descr="object 42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708147" y="2520658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20" name="object 43" descr="object 43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680716" y="309372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21" name="object 44" descr="object 44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714243" y="3127210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22" name="object 45" descr="object 45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706623" y="3119589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23" name="object 46" descr="object 46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877311" y="2634970"/>
              <a:ext cx="1089673" cy="4084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260" name="object 47"/>
            <p:cNvGrpSpPr/>
            <p:nvPr/>
          </p:nvGrpSpPr>
          <p:grpSpPr>
            <a:xfrm>
              <a:off x="2914015" y="1482813"/>
              <a:ext cx="1153542" cy="1472947"/>
              <a:chOff x="0" y="0"/>
              <a:chExt cx="1153541" cy="1472946"/>
            </a:xfrm>
          </p:grpSpPr>
          <p:sp>
            <p:nvSpPr>
              <p:cNvPr id="5224" name="Figura"/>
              <p:cNvSpPr/>
              <p:nvPr/>
            </p:nvSpPr>
            <p:spPr>
              <a:xfrm>
                <a:off x="0" y="1129792"/>
                <a:ext cx="52198" cy="231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9969"/>
                    </a:moveTo>
                    <a:lnTo>
                      <a:pt x="16607" y="7833"/>
                    </a:lnTo>
                    <a:lnTo>
                      <a:pt x="1156" y="0"/>
                    </a:lnTo>
                    <a:lnTo>
                      <a:pt x="0" y="11631"/>
                    </a:lnTo>
                    <a:lnTo>
                      <a:pt x="15451" y="19464"/>
                    </a:lnTo>
                    <a:lnTo>
                      <a:pt x="20654" y="21600"/>
                    </a:lnTo>
                    <a:lnTo>
                      <a:pt x="21600" y="9969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25" name="Figura"/>
              <p:cNvSpPr/>
              <p:nvPr/>
            </p:nvSpPr>
            <p:spPr>
              <a:xfrm>
                <a:off x="18415" y="811530"/>
                <a:ext cx="52198" cy="215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9148"/>
                    </a:moveTo>
                    <a:lnTo>
                      <a:pt x="15188" y="6607"/>
                    </a:lnTo>
                    <a:lnTo>
                      <a:pt x="1051" y="0"/>
                    </a:lnTo>
                    <a:lnTo>
                      <a:pt x="0" y="12452"/>
                    </a:lnTo>
                    <a:lnTo>
                      <a:pt x="14190" y="19059"/>
                    </a:lnTo>
                    <a:lnTo>
                      <a:pt x="20759" y="21600"/>
                    </a:lnTo>
                    <a:lnTo>
                      <a:pt x="21600" y="9148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26" name="Triángulo"/>
              <p:cNvSpPr/>
              <p:nvPr/>
            </p:nvSpPr>
            <p:spPr>
              <a:xfrm>
                <a:off x="126409" y="113823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1378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27" name="Figura"/>
              <p:cNvSpPr/>
              <p:nvPr/>
            </p:nvSpPr>
            <p:spPr>
              <a:xfrm>
                <a:off x="88392" y="1145667"/>
                <a:ext cx="52198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576"/>
                    </a:moveTo>
                    <a:lnTo>
                      <a:pt x="20953" y="0"/>
                    </a:lnTo>
                    <a:lnTo>
                      <a:pt x="347" y="0"/>
                    </a:lnTo>
                    <a:lnTo>
                      <a:pt x="0" y="20520"/>
                    </a:lnTo>
                    <a:lnTo>
                      <a:pt x="3416" y="21384"/>
                    </a:lnTo>
                    <a:lnTo>
                      <a:pt x="12140" y="21600"/>
                    </a:lnTo>
                    <a:lnTo>
                      <a:pt x="21285" y="18792"/>
                    </a:lnTo>
                    <a:lnTo>
                      <a:pt x="21600" y="18576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28" name="Figura"/>
              <p:cNvSpPr/>
              <p:nvPr/>
            </p:nvSpPr>
            <p:spPr>
              <a:xfrm>
                <a:off x="107569" y="821182"/>
                <a:ext cx="51563" cy="15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7385"/>
                    </a:moveTo>
                    <a:lnTo>
                      <a:pt x="20855" y="0"/>
                    </a:lnTo>
                    <a:lnTo>
                      <a:pt x="15854" y="2283"/>
                    </a:lnTo>
                    <a:lnTo>
                      <a:pt x="7821" y="4039"/>
                    </a:lnTo>
                    <a:lnTo>
                      <a:pt x="0" y="4039"/>
                    </a:lnTo>
                    <a:lnTo>
                      <a:pt x="0" y="21600"/>
                    </a:lnTo>
                    <a:lnTo>
                      <a:pt x="7767" y="21600"/>
                    </a:lnTo>
                    <a:lnTo>
                      <a:pt x="16173" y="19844"/>
                    </a:lnTo>
                    <a:lnTo>
                      <a:pt x="21600" y="17385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29" name="Figura"/>
              <p:cNvSpPr/>
              <p:nvPr/>
            </p:nvSpPr>
            <p:spPr>
              <a:xfrm>
                <a:off x="175260" y="1120394"/>
                <a:ext cx="52198" cy="28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8659"/>
                    </a:moveTo>
                    <a:lnTo>
                      <a:pt x="19393" y="0"/>
                    </a:lnTo>
                    <a:lnTo>
                      <a:pt x="18657" y="571"/>
                    </a:lnTo>
                    <a:lnTo>
                      <a:pt x="13454" y="4472"/>
                    </a:lnTo>
                    <a:lnTo>
                      <a:pt x="8356" y="7803"/>
                    </a:lnTo>
                    <a:lnTo>
                      <a:pt x="3416" y="10657"/>
                    </a:lnTo>
                    <a:lnTo>
                      <a:pt x="0" y="12370"/>
                    </a:lnTo>
                    <a:lnTo>
                      <a:pt x="1366" y="21600"/>
                    </a:lnTo>
                    <a:lnTo>
                      <a:pt x="4835" y="19887"/>
                    </a:lnTo>
                    <a:lnTo>
                      <a:pt x="9985" y="16937"/>
                    </a:lnTo>
                    <a:lnTo>
                      <a:pt x="15241" y="13417"/>
                    </a:lnTo>
                    <a:lnTo>
                      <a:pt x="20654" y="9420"/>
                    </a:lnTo>
                    <a:lnTo>
                      <a:pt x="21600" y="8659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30" name="Figura"/>
              <p:cNvSpPr/>
              <p:nvPr/>
            </p:nvSpPr>
            <p:spPr>
              <a:xfrm>
                <a:off x="193548" y="796163"/>
                <a:ext cx="52071" cy="29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8546"/>
                    </a:moveTo>
                    <a:lnTo>
                      <a:pt x="19493" y="0"/>
                    </a:lnTo>
                    <a:lnTo>
                      <a:pt x="15910" y="2723"/>
                    </a:lnTo>
                    <a:lnTo>
                      <a:pt x="10958" y="6198"/>
                    </a:lnTo>
                    <a:lnTo>
                      <a:pt x="6217" y="9297"/>
                    </a:lnTo>
                    <a:lnTo>
                      <a:pt x="0" y="12584"/>
                    </a:lnTo>
                    <a:lnTo>
                      <a:pt x="1528" y="21600"/>
                    </a:lnTo>
                    <a:lnTo>
                      <a:pt x="7744" y="18219"/>
                    </a:lnTo>
                    <a:lnTo>
                      <a:pt x="12749" y="15120"/>
                    </a:lnTo>
                    <a:lnTo>
                      <a:pt x="17807" y="11551"/>
                    </a:lnTo>
                    <a:lnTo>
                      <a:pt x="21600" y="8546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31" name="Figura"/>
              <p:cNvSpPr/>
              <p:nvPr/>
            </p:nvSpPr>
            <p:spPr>
              <a:xfrm>
                <a:off x="255778" y="1077087"/>
                <a:ext cx="49785" cy="37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6057"/>
                    </a:moveTo>
                    <a:lnTo>
                      <a:pt x="18514" y="0"/>
                    </a:lnTo>
                    <a:lnTo>
                      <a:pt x="14547" y="3576"/>
                    </a:lnTo>
                    <a:lnTo>
                      <a:pt x="8265" y="8903"/>
                    </a:lnTo>
                    <a:lnTo>
                      <a:pt x="2094" y="13719"/>
                    </a:lnTo>
                    <a:lnTo>
                      <a:pt x="0" y="15178"/>
                    </a:lnTo>
                    <a:lnTo>
                      <a:pt x="2645" y="21600"/>
                    </a:lnTo>
                    <a:lnTo>
                      <a:pt x="4739" y="20141"/>
                    </a:lnTo>
                    <a:lnTo>
                      <a:pt x="11020" y="15178"/>
                    </a:lnTo>
                    <a:lnTo>
                      <a:pt x="17522" y="9705"/>
                    </a:lnTo>
                    <a:lnTo>
                      <a:pt x="21600" y="6057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32" name="Figura"/>
              <p:cNvSpPr/>
              <p:nvPr/>
            </p:nvSpPr>
            <p:spPr>
              <a:xfrm>
                <a:off x="274066" y="753364"/>
                <a:ext cx="50039" cy="37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6192"/>
                    </a:moveTo>
                    <a:lnTo>
                      <a:pt x="18585" y="0"/>
                    </a:lnTo>
                    <a:lnTo>
                      <a:pt x="15953" y="2359"/>
                    </a:lnTo>
                    <a:lnTo>
                      <a:pt x="9813" y="7519"/>
                    </a:lnTo>
                    <a:lnTo>
                      <a:pt x="3838" y="12238"/>
                    </a:lnTo>
                    <a:lnTo>
                      <a:pt x="0" y="15113"/>
                    </a:lnTo>
                    <a:lnTo>
                      <a:pt x="2686" y="21600"/>
                    </a:lnTo>
                    <a:lnTo>
                      <a:pt x="6524" y="18651"/>
                    </a:lnTo>
                    <a:lnTo>
                      <a:pt x="12609" y="13859"/>
                    </a:lnTo>
                    <a:lnTo>
                      <a:pt x="18859" y="8625"/>
                    </a:lnTo>
                    <a:lnTo>
                      <a:pt x="21600" y="6192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33" name="Figura"/>
              <p:cNvSpPr/>
              <p:nvPr/>
            </p:nvSpPr>
            <p:spPr>
              <a:xfrm>
                <a:off x="329057" y="1023366"/>
                <a:ext cx="47499" cy="419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5040"/>
                    </a:moveTo>
                    <a:lnTo>
                      <a:pt x="17904" y="0"/>
                    </a:lnTo>
                    <a:lnTo>
                      <a:pt x="10742" y="6742"/>
                    </a:lnTo>
                    <a:lnTo>
                      <a:pt x="3234" y="13615"/>
                    </a:lnTo>
                    <a:lnTo>
                      <a:pt x="0" y="16364"/>
                    </a:lnTo>
                    <a:lnTo>
                      <a:pt x="3523" y="21600"/>
                    </a:lnTo>
                    <a:lnTo>
                      <a:pt x="14381" y="11913"/>
                    </a:lnTo>
                    <a:lnTo>
                      <a:pt x="21600" y="504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34" name="Figura"/>
              <p:cNvSpPr/>
              <p:nvPr/>
            </p:nvSpPr>
            <p:spPr>
              <a:xfrm>
                <a:off x="348234" y="701167"/>
                <a:ext cx="48007" cy="410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5216"/>
                    </a:moveTo>
                    <a:lnTo>
                      <a:pt x="18000" y="0"/>
                    </a:lnTo>
                    <a:lnTo>
                      <a:pt x="10971" y="6554"/>
                    </a:lnTo>
                    <a:lnTo>
                      <a:pt x="3714" y="12973"/>
                    </a:lnTo>
                    <a:lnTo>
                      <a:pt x="0" y="16183"/>
                    </a:lnTo>
                    <a:lnTo>
                      <a:pt x="3371" y="21600"/>
                    </a:lnTo>
                    <a:lnTo>
                      <a:pt x="7086" y="18390"/>
                    </a:lnTo>
                    <a:lnTo>
                      <a:pt x="14400" y="11903"/>
                    </a:lnTo>
                    <a:lnTo>
                      <a:pt x="21600" y="5216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35" name="Figura"/>
              <p:cNvSpPr/>
              <p:nvPr/>
            </p:nvSpPr>
            <p:spPr>
              <a:xfrm>
                <a:off x="396748" y="963676"/>
                <a:ext cx="45721" cy="44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4482"/>
                    </a:moveTo>
                    <a:lnTo>
                      <a:pt x="17400" y="0"/>
                    </a:lnTo>
                    <a:lnTo>
                      <a:pt x="13020" y="4420"/>
                    </a:lnTo>
                    <a:lnTo>
                      <a:pt x="4200" y="13072"/>
                    </a:lnTo>
                    <a:lnTo>
                      <a:pt x="0" y="16994"/>
                    </a:lnTo>
                    <a:lnTo>
                      <a:pt x="4080" y="21600"/>
                    </a:lnTo>
                    <a:lnTo>
                      <a:pt x="8220" y="17678"/>
                    </a:lnTo>
                    <a:lnTo>
                      <a:pt x="17160" y="8964"/>
                    </a:lnTo>
                    <a:lnTo>
                      <a:pt x="21600" y="4482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36" name="Figura"/>
              <p:cNvSpPr/>
              <p:nvPr/>
            </p:nvSpPr>
            <p:spPr>
              <a:xfrm>
                <a:off x="417449" y="643509"/>
                <a:ext cx="46610" cy="43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4779"/>
                    </a:moveTo>
                    <a:lnTo>
                      <a:pt x="17657" y="0"/>
                    </a:lnTo>
                    <a:lnTo>
                      <a:pt x="11300" y="6181"/>
                    </a:lnTo>
                    <a:lnTo>
                      <a:pt x="2943" y="14081"/>
                    </a:lnTo>
                    <a:lnTo>
                      <a:pt x="0" y="16758"/>
                    </a:lnTo>
                    <a:lnTo>
                      <a:pt x="3826" y="21600"/>
                    </a:lnTo>
                    <a:lnTo>
                      <a:pt x="6768" y="18924"/>
                    </a:lnTo>
                    <a:lnTo>
                      <a:pt x="15185" y="10959"/>
                    </a:lnTo>
                    <a:lnTo>
                      <a:pt x="21600" y="4779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37" name="Figura"/>
              <p:cNvSpPr/>
              <p:nvPr/>
            </p:nvSpPr>
            <p:spPr>
              <a:xfrm>
                <a:off x="460629" y="900557"/>
                <a:ext cx="44451" cy="454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4163"/>
                    </a:moveTo>
                    <a:lnTo>
                      <a:pt x="17095" y="0"/>
                    </a:lnTo>
                    <a:lnTo>
                      <a:pt x="11170" y="6154"/>
                    </a:lnTo>
                    <a:lnTo>
                      <a:pt x="1296" y="16049"/>
                    </a:lnTo>
                    <a:lnTo>
                      <a:pt x="0" y="17316"/>
                    </a:lnTo>
                    <a:lnTo>
                      <a:pt x="4382" y="21600"/>
                    </a:lnTo>
                    <a:lnTo>
                      <a:pt x="5678" y="20273"/>
                    </a:lnTo>
                    <a:lnTo>
                      <a:pt x="15552" y="10378"/>
                    </a:lnTo>
                    <a:lnTo>
                      <a:pt x="21600" y="4163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38" name="Figura"/>
              <p:cNvSpPr/>
              <p:nvPr/>
            </p:nvSpPr>
            <p:spPr>
              <a:xfrm>
                <a:off x="483616" y="583057"/>
                <a:ext cx="45594" cy="441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4469"/>
                    </a:moveTo>
                    <a:lnTo>
                      <a:pt x="17448" y="0"/>
                    </a:lnTo>
                    <a:lnTo>
                      <a:pt x="16365" y="1055"/>
                    </a:lnTo>
                    <a:lnTo>
                      <a:pt x="7100" y="10241"/>
                    </a:lnTo>
                    <a:lnTo>
                      <a:pt x="0" y="17069"/>
                    </a:lnTo>
                    <a:lnTo>
                      <a:pt x="4091" y="21600"/>
                    </a:lnTo>
                    <a:lnTo>
                      <a:pt x="11191" y="14772"/>
                    </a:lnTo>
                    <a:lnTo>
                      <a:pt x="20577" y="5524"/>
                    </a:lnTo>
                    <a:lnTo>
                      <a:pt x="21600" y="4469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39" name="Figura"/>
              <p:cNvSpPr/>
              <p:nvPr/>
            </p:nvSpPr>
            <p:spPr>
              <a:xfrm>
                <a:off x="521970" y="835533"/>
                <a:ext cx="43562" cy="461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3987"/>
                    </a:moveTo>
                    <a:lnTo>
                      <a:pt x="16940" y="0"/>
                    </a:lnTo>
                    <a:lnTo>
                      <a:pt x="1700" y="15769"/>
                    </a:lnTo>
                    <a:lnTo>
                      <a:pt x="0" y="17494"/>
                    </a:lnTo>
                    <a:lnTo>
                      <a:pt x="4597" y="21600"/>
                    </a:lnTo>
                    <a:lnTo>
                      <a:pt x="6297" y="19815"/>
                    </a:lnTo>
                    <a:lnTo>
                      <a:pt x="17066" y="8747"/>
                    </a:lnTo>
                    <a:lnTo>
                      <a:pt x="21600" y="3987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40" name="Figura"/>
              <p:cNvSpPr/>
              <p:nvPr/>
            </p:nvSpPr>
            <p:spPr>
              <a:xfrm>
                <a:off x="547751" y="520827"/>
                <a:ext cx="44959" cy="44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4344"/>
                    </a:moveTo>
                    <a:lnTo>
                      <a:pt x="17268" y="0"/>
                    </a:lnTo>
                    <a:lnTo>
                      <a:pt x="5308" y="11993"/>
                    </a:lnTo>
                    <a:lnTo>
                      <a:pt x="0" y="17256"/>
                    </a:lnTo>
                    <a:lnTo>
                      <a:pt x="4271" y="21600"/>
                    </a:lnTo>
                    <a:lnTo>
                      <a:pt x="21600" y="4344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41" name="Figura"/>
              <p:cNvSpPr/>
              <p:nvPr/>
            </p:nvSpPr>
            <p:spPr>
              <a:xfrm>
                <a:off x="581533" y="768985"/>
                <a:ext cx="43054" cy="466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3884"/>
                    </a:moveTo>
                    <a:lnTo>
                      <a:pt x="16758" y="0"/>
                    </a:lnTo>
                    <a:lnTo>
                      <a:pt x="16312" y="530"/>
                    </a:lnTo>
                    <a:lnTo>
                      <a:pt x="0" y="17657"/>
                    </a:lnTo>
                    <a:lnTo>
                      <a:pt x="4779" y="21600"/>
                    </a:lnTo>
                    <a:lnTo>
                      <a:pt x="9685" y="16480"/>
                    </a:lnTo>
                    <a:lnTo>
                      <a:pt x="21090" y="4414"/>
                    </a:lnTo>
                    <a:lnTo>
                      <a:pt x="21600" y="3884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42" name="Figura"/>
              <p:cNvSpPr/>
              <p:nvPr/>
            </p:nvSpPr>
            <p:spPr>
              <a:xfrm>
                <a:off x="610362" y="457454"/>
                <a:ext cx="44578" cy="45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4187"/>
                    </a:moveTo>
                    <a:lnTo>
                      <a:pt x="17169" y="0"/>
                    </a:lnTo>
                    <a:lnTo>
                      <a:pt x="16246" y="910"/>
                    </a:lnTo>
                    <a:lnTo>
                      <a:pt x="0" y="17353"/>
                    </a:lnTo>
                    <a:lnTo>
                      <a:pt x="4431" y="21600"/>
                    </a:lnTo>
                    <a:lnTo>
                      <a:pt x="20677" y="5157"/>
                    </a:lnTo>
                    <a:lnTo>
                      <a:pt x="21600" y="4187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43" name="Figura"/>
              <p:cNvSpPr/>
              <p:nvPr/>
            </p:nvSpPr>
            <p:spPr>
              <a:xfrm>
                <a:off x="639826" y="701548"/>
                <a:ext cx="42673" cy="46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3805"/>
                    </a:moveTo>
                    <a:lnTo>
                      <a:pt x="16650" y="0"/>
                    </a:lnTo>
                    <a:lnTo>
                      <a:pt x="10543" y="6615"/>
                    </a:lnTo>
                    <a:lnTo>
                      <a:pt x="0" y="17795"/>
                    </a:lnTo>
                    <a:lnTo>
                      <a:pt x="4886" y="21600"/>
                    </a:lnTo>
                    <a:lnTo>
                      <a:pt x="15429" y="10420"/>
                    </a:lnTo>
                    <a:lnTo>
                      <a:pt x="21600" y="3805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44" name="Figura"/>
              <p:cNvSpPr/>
              <p:nvPr/>
            </p:nvSpPr>
            <p:spPr>
              <a:xfrm>
                <a:off x="672084" y="392938"/>
                <a:ext cx="44070" cy="45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4140"/>
                    </a:moveTo>
                    <a:lnTo>
                      <a:pt x="17118" y="0"/>
                    </a:lnTo>
                    <a:lnTo>
                      <a:pt x="0" y="17460"/>
                    </a:lnTo>
                    <a:lnTo>
                      <a:pt x="4482" y="21600"/>
                    </a:lnTo>
                    <a:lnTo>
                      <a:pt x="12387" y="13620"/>
                    </a:lnTo>
                    <a:lnTo>
                      <a:pt x="21600" y="414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45" name="Figura"/>
              <p:cNvSpPr/>
              <p:nvPr/>
            </p:nvSpPr>
            <p:spPr>
              <a:xfrm>
                <a:off x="697230" y="633349"/>
                <a:ext cx="42292" cy="47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3716"/>
                    </a:moveTo>
                    <a:lnTo>
                      <a:pt x="16605" y="0"/>
                    </a:lnTo>
                    <a:lnTo>
                      <a:pt x="5773" y="11729"/>
                    </a:lnTo>
                    <a:lnTo>
                      <a:pt x="0" y="17884"/>
                    </a:lnTo>
                    <a:lnTo>
                      <a:pt x="4995" y="21600"/>
                    </a:lnTo>
                    <a:lnTo>
                      <a:pt x="10768" y="15445"/>
                    </a:lnTo>
                    <a:lnTo>
                      <a:pt x="21600" y="3716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46" name="Figura"/>
              <p:cNvSpPr/>
              <p:nvPr/>
            </p:nvSpPr>
            <p:spPr>
              <a:xfrm>
                <a:off x="733044" y="328041"/>
                <a:ext cx="43816" cy="458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4069"/>
                    </a:moveTo>
                    <a:lnTo>
                      <a:pt x="17030" y="0"/>
                    </a:lnTo>
                    <a:lnTo>
                      <a:pt x="188" y="17352"/>
                    </a:lnTo>
                    <a:lnTo>
                      <a:pt x="0" y="17531"/>
                    </a:lnTo>
                    <a:lnTo>
                      <a:pt x="4570" y="21600"/>
                    </a:lnTo>
                    <a:lnTo>
                      <a:pt x="4758" y="21420"/>
                    </a:lnTo>
                    <a:lnTo>
                      <a:pt x="21600" y="4069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47" name="Figura"/>
              <p:cNvSpPr/>
              <p:nvPr/>
            </p:nvSpPr>
            <p:spPr>
              <a:xfrm>
                <a:off x="753872" y="564642"/>
                <a:ext cx="42038" cy="473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3648"/>
                    </a:moveTo>
                    <a:lnTo>
                      <a:pt x="16510" y="0"/>
                    </a:lnTo>
                    <a:lnTo>
                      <a:pt x="14683" y="2027"/>
                    </a:lnTo>
                    <a:lnTo>
                      <a:pt x="0" y="17952"/>
                    </a:lnTo>
                    <a:lnTo>
                      <a:pt x="5025" y="21600"/>
                    </a:lnTo>
                    <a:lnTo>
                      <a:pt x="19773" y="5675"/>
                    </a:lnTo>
                    <a:lnTo>
                      <a:pt x="21600" y="3648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48" name="Figura"/>
              <p:cNvSpPr/>
              <p:nvPr/>
            </p:nvSpPr>
            <p:spPr>
              <a:xfrm>
                <a:off x="793369" y="262636"/>
                <a:ext cx="43689" cy="45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3998"/>
                    </a:moveTo>
                    <a:lnTo>
                      <a:pt x="16953" y="0"/>
                    </a:lnTo>
                    <a:lnTo>
                      <a:pt x="16388" y="597"/>
                    </a:lnTo>
                    <a:lnTo>
                      <a:pt x="0" y="17602"/>
                    </a:lnTo>
                    <a:lnTo>
                      <a:pt x="4647" y="21600"/>
                    </a:lnTo>
                    <a:lnTo>
                      <a:pt x="21035" y="4654"/>
                    </a:lnTo>
                    <a:lnTo>
                      <a:pt x="21600" y="3998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49" name="Figura"/>
              <p:cNvSpPr/>
              <p:nvPr/>
            </p:nvSpPr>
            <p:spPr>
              <a:xfrm>
                <a:off x="810006" y="495554"/>
                <a:ext cx="41784" cy="47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3581"/>
                    </a:moveTo>
                    <a:lnTo>
                      <a:pt x="16479" y="0"/>
                    </a:lnTo>
                    <a:lnTo>
                      <a:pt x="0" y="17961"/>
                    </a:lnTo>
                    <a:lnTo>
                      <a:pt x="5121" y="21600"/>
                    </a:lnTo>
                    <a:lnTo>
                      <a:pt x="21600" y="3581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50" name="Figura"/>
              <p:cNvSpPr/>
              <p:nvPr/>
            </p:nvSpPr>
            <p:spPr>
              <a:xfrm>
                <a:off x="853313" y="196850"/>
                <a:ext cx="43562" cy="461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3987"/>
                    </a:moveTo>
                    <a:lnTo>
                      <a:pt x="16940" y="0"/>
                    </a:lnTo>
                    <a:lnTo>
                      <a:pt x="0" y="17613"/>
                    </a:lnTo>
                    <a:lnTo>
                      <a:pt x="4660" y="21600"/>
                    </a:lnTo>
                    <a:lnTo>
                      <a:pt x="21600" y="3987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51" name="Figura"/>
              <p:cNvSpPr/>
              <p:nvPr/>
            </p:nvSpPr>
            <p:spPr>
              <a:xfrm>
                <a:off x="865632" y="426085"/>
                <a:ext cx="41657" cy="47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3571"/>
                    </a:moveTo>
                    <a:lnTo>
                      <a:pt x="16398" y="0"/>
                    </a:lnTo>
                    <a:lnTo>
                      <a:pt x="9680" y="7430"/>
                    </a:lnTo>
                    <a:lnTo>
                      <a:pt x="0" y="18029"/>
                    </a:lnTo>
                    <a:lnTo>
                      <a:pt x="5137" y="21600"/>
                    </a:lnTo>
                    <a:lnTo>
                      <a:pt x="21600" y="3571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52" name="Figura"/>
              <p:cNvSpPr/>
              <p:nvPr/>
            </p:nvSpPr>
            <p:spPr>
              <a:xfrm>
                <a:off x="16637" y="1224788"/>
                <a:ext cx="910210" cy="248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636"/>
                    </a:moveTo>
                    <a:lnTo>
                      <a:pt x="19629" y="0"/>
                    </a:lnTo>
                    <a:lnTo>
                      <a:pt x="19809" y="2683"/>
                    </a:lnTo>
                    <a:lnTo>
                      <a:pt x="0" y="20528"/>
                    </a:lnTo>
                    <a:lnTo>
                      <a:pt x="72" y="21600"/>
                    </a:lnTo>
                    <a:lnTo>
                      <a:pt x="19880" y="3756"/>
                    </a:lnTo>
                    <a:lnTo>
                      <a:pt x="20060" y="6434"/>
                    </a:lnTo>
                    <a:lnTo>
                      <a:pt x="21348" y="2421"/>
                    </a:lnTo>
                    <a:lnTo>
                      <a:pt x="21600" y="1636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53" name="Figura"/>
              <p:cNvSpPr/>
              <p:nvPr/>
            </p:nvSpPr>
            <p:spPr>
              <a:xfrm>
                <a:off x="913003" y="130810"/>
                <a:ext cx="43435" cy="463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3965"/>
                    </a:moveTo>
                    <a:lnTo>
                      <a:pt x="16926" y="0"/>
                    </a:lnTo>
                    <a:lnTo>
                      <a:pt x="4547" y="12901"/>
                    </a:lnTo>
                    <a:lnTo>
                      <a:pt x="0" y="17576"/>
                    </a:lnTo>
                    <a:lnTo>
                      <a:pt x="4674" y="21600"/>
                    </a:lnTo>
                    <a:lnTo>
                      <a:pt x="21600" y="3965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54" name="Figura"/>
              <p:cNvSpPr/>
              <p:nvPr/>
            </p:nvSpPr>
            <p:spPr>
              <a:xfrm>
                <a:off x="921004" y="356362"/>
                <a:ext cx="41403" cy="477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3562"/>
                    </a:moveTo>
                    <a:lnTo>
                      <a:pt x="16432" y="0"/>
                    </a:lnTo>
                    <a:lnTo>
                      <a:pt x="0" y="18038"/>
                    </a:lnTo>
                    <a:lnTo>
                      <a:pt x="5168" y="21600"/>
                    </a:lnTo>
                    <a:lnTo>
                      <a:pt x="13185" y="12868"/>
                    </a:lnTo>
                    <a:lnTo>
                      <a:pt x="21600" y="3562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55" name="Figura"/>
              <p:cNvSpPr/>
              <p:nvPr/>
            </p:nvSpPr>
            <p:spPr>
              <a:xfrm>
                <a:off x="972439" y="64643"/>
                <a:ext cx="43308" cy="463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3965"/>
                    </a:moveTo>
                    <a:lnTo>
                      <a:pt x="16913" y="0"/>
                    </a:lnTo>
                    <a:lnTo>
                      <a:pt x="0" y="17635"/>
                    </a:lnTo>
                    <a:lnTo>
                      <a:pt x="4687" y="21600"/>
                    </a:lnTo>
                    <a:lnTo>
                      <a:pt x="21600" y="3965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56" name="Figura"/>
              <p:cNvSpPr/>
              <p:nvPr/>
            </p:nvSpPr>
            <p:spPr>
              <a:xfrm>
                <a:off x="975995" y="286512"/>
                <a:ext cx="41403" cy="477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3562"/>
                    </a:moveTo>
                    <a:lnTo>
                      <a:pt x="16366" y="0"/>
                    </a:lnTo>
                    <a:lnTo>
                      <a:pt x="6758" y="10685"/>
                    </a:lnTo>
                    <a:lnTo>
                      <a:pt x="0" y="18096"/>
                    </a:lnTo>
                    <a:lnTo>
                      <a:pt x="5234" y="21600"/>
                    </a:lnTo>
                    <a:lnTo>
                      <a:pt x="21600" y="3562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57" name="Figura"/>
              <p:cNvSpPr/>
              <p:nvPr/>
            </p:nvSpPr>
            <p:spPr>
              <a:xfrm>
                <a:off x="1030859" y="216535"/>
                <a:ext cx="41276" cy="47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3495"/>
                    </a:moveTo>
                    <a:lnTo>
                      <a:pt x="16350" y="0"/>
                    </a:lnTo>
                    <a:lnTo>
                      <a:pt x="0" y="18048"/>
                    </a:lnTo>
                    <a:lnTo>
                      <a:pt x="5250" y="21600"/>
                    </a:lnTo>
                    <a:lnTo>
                      <a:pt x="21600" y="3495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58" name="Triángulo"/>
              <p:cNvSpPr/>
              <p:nvPr/>
            </p:nvSpPr>
            <p:spPr>
              <a:xfrm>
                <a:off x="993521" y="0"/>
                <a:ext cx="79249" cy="82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8246"/>
                    </a:lnTo>
                    <a:lnTo>
                      <a:pt x="1547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59" name="Figura"/>
              <p:cNvSpPr/>
              <p:nvPr/>
            </p:nvSpPr>
            <p:spPr>
              <a:xfrm>
                <a:off x="1076579" y="109728"/>
                <a:ext cx="76963" cy="845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9341"/>
                    </a:lnTo>
                    <a:lnTo>
                      <a:pt x="7025" y="14345"/>
                    </a:lnTo>
                    <a:lnTo>
                      <a:pt x="2531" y="19589"/>
                    </a:lnTo>
                    <a:lnTo>
                      <a:pt x="5347" y="21600"/>
                    </a:lnTo>
                    <a:lnTo>
                      <a:pt x="9845" y="16352"/>
                    </a:lnTo>
                    <a:lnTo>
                      <a:pt x="16859" y="21341"/>
                    </a:lnTo>
                    <a:lnTo>
                      <a:pt x="18984" y="1177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5261" name="object 48" descr="object 48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874264" y="2788843"/>
              <a:ext cx="1316737" cy="5486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266" name="object 49"/>
            <p:cNvGrpSpPr/>
            <p:nvPr/>
          </p:nvGrpSpPr>
          <p:grpSpPr>
            <a:xfrm>
              <a:off x="2927222" y="2867240"/>
              <a:ext cx="1137920" cy="383033"/>
              <a:chOff x="0" y="0"/>
              <a:chExt cx="1137919" cy="383032"/>
            </a:xfrm>
          </p:grpSpPr>
          <p:sp>
            <p:nvSpPr>
              <p:cNvPr id="5262" name="Figura"/>
              <p:cNvSpPr/>
              <p:nvPr/>
            </p:nvSpPr>
            <p:spPr>
              <a:xfrm>
                <a:off x="0" y="30307"/>
                <a:ext cx="1067271" cy="352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522" y="0"/>
                    </a:moveTo>
                    <a:lnTo>
                      <a:pt x="0" y="20861"/>
                    </a:lnTo>
                    <a:lnTo>
                      <a:pt x="77" y="21600"/>
                    </a:lnTo>
                    <a:lnTo>
                      <a:pt x="21600" y="738"/>
                    </a:lnTo>
                    <a:lnTo>
                      <a:pt x="2152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63" name="Figura"/>
              <p:cNvSpPr/>
              <p:nvPr/>
            </p:nvSpPr>
            <p:spPr>
              <a:xfrm>
                <a:off x="1067270" y="26415"/>
                <a:ext cx="57003" cy="462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3142" y="0"/>
                    </a:lnTo>
                    <a:lnTo>
                      <a:pt x="4586" y="5638"/>
                    </a:lnTo>
                    <a:lnTo>
                      <a:pt x="0" y="7449"/>
                    </a:lnTo>
                    <a:lnTo>
                      <a:pt x="367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64" name="Figura"/>
              <p:cNvSpPr/>
              <p:nvPr/>
            </p:nvSpPr>
            <p:spPr>
              <a:xfrm>
                <a:off x="1063415" y="26415"/>
                <a:ext cx="15958" cy="15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43" y="0"/>
                    </a:moveTo>
                    <a:lnTo>
                      <a:pt x="0" y="5273"/>
                    </a:lnTo>
                    <a:lnTo>
                      <a:pt x="5218" y="21600"/>
                    </a:lnTo>
                    <a:lnTo>
                      <a:pt x="21600" y="16348"/>
                    </a:lnTo>
                    <a:lnTo>
                      <a:pt x="16443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65" name="Figura"/>
              <p:cNvSpPr/>
              <p:nvPr/>
            </p:nvSpPr>
            <p:spPr>
              <a:xfrm>
                <a:off x="1053718" y="0"/>
                <a:ext cx="84202" cy="30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488" y="21600"/>
                    </a:lnTo>
                    <a:lnTo>
                      <a:pt x="5604" y="18826"/>
                    </a:lnTo>
                    <a:lnTo>
                      <a:pt x="18099" y="18826"/>
                    </a:lnTo>
                    <a:lnTo>
                      <a:pt x="21600" y="93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5267" name="object 50" descr="object 50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875788" y="2858973"/>
              <a:ext cx="1318260" cy="7970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272" name="object 51"/>
            <p:cNvGrpSpPr/>
            <p:nvPr/>
          </p:nvGrpSpPr>
          <p:grpSpPr>
            <a:xfrm>
              <a:off x="2929127" y="2950426"/>
              <a:ext cx="1139064" cy="618744"/>
              <a:chOff x="0" y="0"/>
              <a:chExt cx="1139062" cy="618743"/>
            </a:xfrm>
          </p:grpSpPr>
          <p:sp>
            <p:nvSpPr>
              <p:cNvPr id="5268" name="Figura"/>
              <p:cNvSpPr/>
              <p:nvPr/>
            </p:nvSpPr>
            <p:spPr>
              <a:xfrm>
                <a:off x="0" y="30571"/>
                <a:ext cx="1074955" cy="588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78" y="0"/>
                    </a:moveTo>
                    <a:lnTo>
                      <a:pt x="0" y="21190"/>
                    </a:lnTo>
                    <a:lnTo>
                      <a:pt x="122" y="21600"/>
                    </a:lnTo>
                    <a:lnTo>
                      <a:pt x="21600" y="411"/>
                    </a:lnTo>
                    <a:lnTo>
                      <a:pt x="2147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69" name="Figura"/>
              <p:cNvSpPr/>
              <p:nvPr/>
            </p:nvSpPr>
            <p:spPr>
              <a:xfrm>
                <a:off x="1074954" y="24510"/>
                <a:ext cx="46876" cy="45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387" y="0"/>
                    </a:lnTo>
                    <a:lnTo>
                      <a:pt x="5196" y="5339"/>
                    </a:lnTo>
                    <a:lnTo>
                      <a:pt x="0" y="8247"/>
                    </a:lnTo>
                    <a:lnTo>
                      <a:pt x="695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70" name="Figura"/>
              <p:cNvSpPr/>
              <p:nvPr/>
            </p:nvSpPr>
            <p:spPr>
              <a:xfrm>
                <a:off x="1068907" y="24509"/>
                <a:ext cx="17324" cy="172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99" y="0"/>
                    </a:moveTo>
                    <a:lnTo>
                      <a:pt x="0" y="7584"/>
                    </a:lnTo>
                    <a:lnTo>
                      <a:pt x="7540" y="21600"/>
                    </a:lnTo>
                    <a:lnTo>
                      <a:pt x="21600" y="13984"/>
                    </a:lnTo>
                    <a:lnTo>
                      <a:pt x="1399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71" name="Figura"/>
              <p:cNvSpPr/>
              <p:nvPr/>
            </p:nvSpPr>
            <p:spPr>
              <a:xfrm>
                <a:off x="1053846" y="0"/>
                <a:ext cx="85217" cy="305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884"/>
                    </a:lnTo>
                    <a:lnTo>
                      <a:pt x="3818" y="21600"/>
                    </a:lnTo>
                    <a:lnTo>
                      <a:pt x="6663" y="17318"/>
                    </a:lnTo>
                    <a:lnTo>
                      <a:pt x="17232" y="1731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5273" name="object 52" descr="object 52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866643" y="2883382"/>
              <a:ext cx="1584960" cy="10850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278" name="object 53"/>
            <p:cNvGrpSpPr/>
            <p:nvPr/>
          </p:nvGrpSpPr>
          <p:grpSpPr>
            <a:xfrm>
              <a:off x="2919602" y="2974810"/>
              <a:ext cx="1406908" cy="906274"/>
              <a:chOff x="0" y="0"/>
              <a:chExt cx="1406906" cy="906272"/>
            </a:xfrm>
          </p:grpSpPr>
          <p:sp>
            <p:nvSpPr>
              <p:cNvPr id="5274" name="Figura"/>
              <p:cNvSpPr/>
              <p:nvPr/>
            </p:nvSpPr>
            <p:spPr>
              <a:xfrm>
                <a:off x="0" y="35879"/>
                <a:ext cx="1346199" cy="8703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90" y="0"/>
                    </a:moveTo>
                    <a:lnTo>
                      <a:pt x="0" y="21335"/>
                    </a:lnTo>
                    <a:lnTo>
                      <a:pt x="110" y="21600"/>
                    </a:lnTo>
                    <a:lnTo>
                      <a:pt x="21600" y="265"/>
                    </a:lnTo>
                    <a:lnTo>
                      <a:pt x="2149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75" name="Figura"/>
              <p:cNvSpPr/>
              <p:nvPr/>
            </p:nvSpPr>
            <p:spPr>
              <a:xfrm>
                <a:off x="1346199" y="28956"/>
                <a:ext cx="43495" cy="44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956" y="0"/>
                    </a:lnTo>
                    <a:lnTo>
                      <a:pt x="5362" y="5199"/>
                    </a:lnTo>
                    <a:lnTo>
                      <a:pt x="0" y="8576"/>
                    </a:lnTo>
                    <a:lnTo>
                      <a:pt x="851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76" name="Figura"/>
              <p:cNvSpPr/>
              <p:nvPr/>
            </p:nvSpPr>
            <p:spPr>
              <a:xfrm>
                <a:off x="1339351" y="28956"/>
                <a:ext cx="17646" cy="175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204" y="0"/>
                    </a:moveTo>
                    <a:lnTo>
                      <a:pt x="0" y="8497"/>
                    </a:lnTo>
                    <a:lnTo>
                      <a:pt x="8383" y="21600"/>
                    </a:lnTo>
                    <a:lnTo>
                      <a:pt x="21600" y="13094"/>
                    </a:lnTo>
                    <a:lnTo>
                      <a:pt x="13204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77" name="Figura"/>
              <p:cNvSpPr/>
              <p:nvPr/>
            </p:nvSpPr>
            <p:spPr>
              <a:xfrm>
                <a:off x="1322197" y="0"/>
                <a:ext cx="84710" cy="35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5505"/>
                    </a:lnTo>
                    <a:lnTo>
                      <a:pt x="4374" y="21600"/>
                    </a:lnTo>
                    <a:lnTo>
                      <a:pt x="7124" y="17432"/>
                    </a:lnTo>
                    <a:lnTo>
                      <a:pt x="17211" y="1743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5279" name="object 54" descr="object 54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011168" y="2363698"/>
              <a:ext cx="827532" cy="6461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284" name="object 55"/>
            <p:cNvGrpSpPr/>
            <p:nvPr/>
          </p:nvGrpSpPr>
          <p:grpSpPr>
            <a:xfrm>
              <a:off x="4063872" y="2455126"/>
              <a:ext cx="649859" cy="467487"/>
              <a:chOff x="0" y="0"/>
              <a:chExt cx="649858" cy="467486"/>
            </a:xfrm>
          </p:grpSpPr>
          <p:sp>
            <p:nvSpPr>
              <p:cNvPr id="5280" name="Figura"/>
              <p:cNvSpPr/>
              <p:nvPr/>
            </p:nvSpPr>
            <p:spPr>
              <a:xfrm>
                <a:off x="0" y="39161"/>
                <a:ext cx="591675" cy="4283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29" y="0"/>
                    </a:moveTo>
                    <a:lnTo>
                      <a:pt x="0" y="21081"/>
                    </a:lnTo>
                    <a:lnTo>
                      <a:pt x="269" y="21600"/>
                    </a:lnTo>
                    <a:lnTo>
                      <a:pt x="21600" y="523"/>
                    </a:lnTo>
                    <a:lnTo>
                      <a:pt x="21329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81" name="Figura"/>
              <p:cNvSpPr/>
              <p:nvPr/>
            </p:nvSpPr>
            <p:spPr>
              <a:xfrm>
                <a:off x="591674" y="31750"/>
                <a:ext cx="41427" cy="43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532" y="0"/>
                    </a:lnTo>
                    <a:lnTo>
                      <a:pt x="5373" y="5163"/>
                    </a:lnTo>
                    <a:lnTo>
                      <a:pt x="0" y="8819"/>
                    </a:lnTo>
                    <a:lnTo>
                      <a:pt x="961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82" name="Figura"/>
              <p:cNvSpPr/>
              <p:nvPr/>
            </p:nvSpPr>
            <p:spPr>
              <a:xfrm>
                <a:off x="584255" y="31750"/>
                <a:ext cx="17725" cy="177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623" y="0"/>
                    </a:moveTo>
                    <a:lnTo>
                      <a:pt x="0" y="9001"/>
                    </a:lnTo>
                    <a:lnTo>
                      <a:pt x="9041" y="21600"/>
                    </a:lnTo>
                    <a:lnTo>
                      <a:pt x="21600" y="12647"/>
                    </a:lnTo>
                    <a:lnTo>
                      <a:pt x="12623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83" name="Figura"/>
              <p:cNvSpPr/>
              <p:nvPr/>
            </p:nvSpPr>
            <p:spPr>
              <a:xfrm>
                <a:off x="565784" y="0"/>
                <a:ext cx="84075" cy="39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7355"/>
                    </a:lnTo>
                    <a:lnTo>
                      <a:pt x="4746" y="21600"/>
                    </a:lnTo>
                    <a:lnTo>
                      <a:pt x="7407" y="17512"/>
                    </a:lnTo>
                    <a:lnTo>
                      <a:pt x="17295" y="1751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5285" name="object 56" descr="object 56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718559" y="336766"/>
              <a:ext cx="507493" cy="2682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290" name="object 57"/>
            <p:cNvGrpSpPr/>
            <p:nvPr/>
          </p:nvGrpSpPr>
          <p:grpSpPr>
            <a:xfrm>
              <a:off x="3771645" y="351879"/>
              <a:ext cx="352426" cy="2504060"/>
              <a:chOff x="0" y="0"/>
              <a:chExt cx="352425" cy="2504058"/>
            </a:xfrm>
          </p:grpSpPr>
          <p:sp>
            <p:nvSpPr>
              <p:cNvPr id="5286" name="Figura"/>
              <p:cNvSpPr/>
              <p:nvPr/>
            </p:nvSpPr>
            <p:spPr>
              <a:xfrm>
                <a:off x="277622" y="2430466"/>
                <a:ext cx="68968" cy="73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55" y="0"/>
                    </a:moveTo>
                    <a:lnTo>
                      <a:pt x="0" y="1769"/>
                    </a:lnTo>
                    <a:lnTo>
                      <a:pt x="16228" y="21600"/>
                    </a:lnTo>
                    <a:lnTo>
                      <a:pt x="21600" y="3633"/>
                    </a:lnTo>
                    <a:lnTo>
                      <a:pt x="10501" y="3633"/>
                    </a:lnTo>
                    <a:lnTo>
                      <a:pt x="975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87" name="Figura"/>
              <p:cNvSpPr/>
              <p:nvPr/>
            </p:nvSpPr>
            <p:spPr>
              <a:xfrm>
                <a:off x="308770" y="2428061"/>
                <a:ext cx="14827" cy="14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102" y="0"/>
                    </a:moveTo>
                    <a:lnTo>
                      <a:pt x="0" y="3514"/>
                    </a:lnTo>
                    <a:lnTo>
                      <a:pt x="3467" y="21600"/>
                    </a:lnTo>
                    <a:lnTo>
                      <a:pt x="21600" y="18261"/>
                    </a:lnTo>
                    <a:lnTo>
                      <a:pt x="18102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88" name="Figura"/>
              <p:cNvSpPr/>
              <p:nvPr/>
            </p:nvSpPr>
            <p:spPr>
              <a:xfrm>
                <a:off x="311150" y="2422016"/>
                <a:ext cx="41276" cy="208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5257" y="6269"/>
                    </a:lnTo>
                    <a:lnTo>
                      <a:pt x="6513" y="19230"/>
                    </a:lnTo>
                    <a:lnTo>
                      <a:pt x="0" y="21600"/>
                    </a:lnTo>
                    <a:lnTo>
                      <a:pt x="1854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89" name="Figura"/>
              <p:cNvSpPr/>
              <p:nvPr/>
            </p:nvSpPr>
            <p:spPr>
              <a:xfrm>
                <a:off x="0" y="0"/>
                <a:ext cx="321196" cy="24304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54" y="0"/>
                    </a:moveTo>
                    <a:lnTo>
                      <a:pt x="0" y="2"/>
                    </a:lnTo>
                    <a:lnTo>
                      <a:pt x="214" y="1068"/>
                    </a:lnTo>
                    <a:lnTo>
                      <a:pt x="333" y="1603"/>
                    </a:lnTo>
                    <a:lnTo>
                      <a:pt x="461" y="2142"/>
                    </a:lnTo>
                    <a:lnTo>
                      <a:pt x="606" y="2686"/>
                    </a:lnTo>
                    <a:lnTo>
                      <a:pt x="786" y="3238"/>
                    </a:lnTo>
                    <a:lnTo>
                      <a:pt x="982" y="3797"/>
                    </a:lnTo>
                    <a:lnTo>
                      <a:pt x="1213" y="4365"/>
                    </a:lnTo>
                    <a:lnTo>
                      <a:pt x="1478" y="4944"/>
                    </a:lnTo>
                    <a:lnTo>
                      <a:pt x="1785" y="5533"/>
                    </a:lnTo>
                    <a:lnTo>
                      <a:pt x="2144" y="6135"/>
                    </a:lnTo>
                    <a:lnTo>
                      <a:pt x="2537" y="6752"/>
                    </a:lnTo>
                    <a:lnTo>
                      <a:pt x="2989" y="7384"/>
                    </a:lnTo>
                    <a:lnTo>
                      <a:pt x="3510" y="8033"/>
                    </a:lnTo>
                    <a:lnTo>
                      <a:pt x="4091" y="8699"/>
                    </a:lnTo>
                    <a:lnTo>
                      <a:pt x="4398" y="9040"/>
                    </a:lnTo>
                    <a:lnTo>
                      <a:pt x="4731" y="9385"/>
                    </a:lnTo>
                    <a:lnTo>
                      <a:pt x="5073" y="9736"/>
                    </a:lnTo>
                    <a:lnTo>
                      <a:pt x="5440" y="10090"/>
                    </a:lnTo>
                    <a:lnTo>
                      <a:pt x="6226" y="10816"/>
                    </a:lnTo>
                    <a:lnTo>
                      <a:pt x="7072" y="11559"/>
                    </a:lnTo>
                    <a:lnTo>
                      <a:pt x="7977" y="12318"/>
                    </a:lnTo>
                    <a:lnTo>
                      <a:pt x="8933" y="13094"/>
                    </a:lnTo>
                    <a:lnTo>
                      <a:pt x="9941" y="13883"/>
                    </a:lnTo>
                    <a:lnTo>
                      <a:pt x="10992" y="14684"/>
                    </a:lnTo>
                    <a:lnTo>
                      <a:pt x="12085" y="15498"/>
                    </a:lnTo>
                    <a:lnTo>
                      <a:pt x="13212" y="16321"/>
                    </a:lnTo>
                    <a:lnTo>
                      <a:pt x="14365" y="17154"/>
                    </a:lnTo>
                    <a:lnTo>
                      <a:pt x="16765" y="18840"/>
                    </a:lnTo>
                    <a:lnTo>
                      <a:pt x="17995" y="19692"/>
                    </a:lnTo>
                    <a:lnTo>
                      <a:pt x="19233" y="20547"/>
                    </a:lnTo>
                    <a:lnTo>
                      <a:pt x="20764" y="21600"/>
                    </a:lnTo>
                    <a:lnTo>
                      <a:pt x="21600" y="21579"/>
                    </a:lnTo>
                    <a:lnTo>
                      <a:pt x="20070" y="20526"/>
                    </a:lnTo>
                    <a:lnTo>
                      <a:pt x="17602" y="18819"/>
                    </a:lnTo>
                    <a:lnTo>
                      <a:pt x="16398" y="17973"/>
                    </a:lnTo>
                    <a:lnTo>
                      <a:pt x="15211" y="17133"/>
                    </a:lnTo>
                    <a:lnTo>
                      <a:pt x="14049" y="16300"/>
                    </a:lnTo>
                    <a:lnTo>
                      <a:pt x="12922" y="15479"/>
                    </a:lnTo>
                    <a:lnTo>
                      <a:pt x="11837" y="14665"/>
                    </a:lnTo>
                    <a:lnTo>
                      <a:pt x="10787" y="13863"/>
                    </a:lnTo>
                    <a:lnTo>
                      <a:pt x="9779" y="13076"/>
                    </a:lnTo>
                    <a:lnTo>
                      <a:pt x="8814" y="12300"/>
                    </a:lnTo>
                    <a:lnTo>
                      <a:pt x="7917" y="11543"/>
                    </a:lnTo>
                    <a:lnTo>
                      <a:pt x="7072" y="10799"/>
                    </a:lnTo>
                    <a:lnTo>
                      <a:pt x="6286" y="10076"/>
                    </a:lnTo>
                    <a:lnTo>
                      <a:pt x="5927" y="9721"/>
                    </a:lnTo>
                    <a:lnTo>
                      <a:pt x="5577" y="9370"/>
                    </a:lnTo>
                    <a:lnTo>
                      <a:pt x="5244" y="9026"/>
                    </a:lnTo>
                    <a:lnTo>
                      <a:pt x="4936" y="8686"/>
                    </a:lnTo>
                    <a:lnTo>
                      <a:pt x="4364" y="8020"/>
                    </a:lnTo>
                    <a:lnTo>
                      <a:pt x="3843" y="7374"/>
                    </a:lnTo>
                    <a:lnTo>
                      <a:pt x="3391" y="6743"/>
                    </a:lnTo>
                    <a:lnTo>
                      <a:pt x="2989" y="6126"/>
                    </a:lnTo>
                    <a:lnTo>
                      <a:pt x="2639" y="5525"/>
                    </a:lnTo>
                    <a:lnTo>
                      <a:pt x="2332" y="4936"/>
                    </a:lnTo>
                    <a:lnTo>
                      <a:pt x="2067" y="4359"/>
                    </a:lnTo>
                    <a:lnTo>
                      <a:pt x="1836" y="3791"/>
                    </a:lnTo>
                    <a:lnTo>
                      <a:pt x="1631" y="3234"/>
                    </a:lnTo>
                    <a:lnTo>
                      <a:pt x="1460" y="2683"/>
                    </a:lnTo>
                    <a:lnTo>
                      <a:pt x="1315" y="2139"/>
                    </a:lnTo>
                    <a:lnTo>
                      <a:pt x="1187" y="1599"/>
                    </a:lnTo>
                    <a:lnTo>
                      <a:pt x="1068" y="1064"/>
                    </a:lnTo>
                    <a:lnTo>
                      <a:pt x="85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5292" name="object 59"/>
          <p:cNvSpPr txBox="1"/>
          <p:nvPr/>
        </p:nvSpPr>
        <p:spPr>
          <a:xfrm>
            <a:off x="8698230" y="349629"/>
            <a:ext cx="1203326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75" sz="1200">
                <a:solidFill>
                  <a:srgbClr val="FFFFFF"/>
                </a:solidFill>
              </a:defRPr>
            </a:pPr>
            <a:r>
              <a:t>F</a:t>
            </a:r>
            <a:r>
              <a:rPr spc="0"/>
              <a:t>A</a:t>
            </a:r>
            <a:r>
              <a:rPr spc="-85"/>
              <a:t>L</a:t>
            </a:r>
            <a:r>
              <a:rPr spc="-95"/>
              <a:t>T</a:t>
            </a:r>
            <a:r>
              <a:rPr spc="0"/>
              <a:t>A</a:t>
            </a:r>
            <a:r>
              <a:rPr spc="5"/>
              <a:t> </a:t>
            </a:r>
            <a:r>
              <a:rPr spc="-10"/>
              <a:t>E</a:t>
            </a:r>
            <a:r>
              <a:rPr spc="-5"/>
              <a:t>S</a:t>
            </a:r>
            <a:r>
              <a:rPr spc="-15"/>
              <a:t>C</a:t>
            </a:r>
            <a:r>
              <a:rPr spc="-5"/>
              <a:t>O</a:t>
            </a:r>
            <a:r>
              <a:rPr spc="-10"/>
              <a:t>R</a:t>
            </a:r>
            <a:r>
              <a:rPr spc="0"/>
              <a:t>A</a:t>
            </a:r>
            <a:r>
              <a:rPr spc="-5"/>
              <a:t>D</a:t>
            </a:r>
            <a:r>
              <a:rPr spc="0"/>
              <a:t>A</a:t>
            </a:r>
            <a:r>
              <a:rPr spc="15"/>
              <a:t> </a:t>
            </a:r>
            <a:r>
              <a:rPr spc="0"/>
              <a:t>1</a:t>
            </a:r>
          </a:p>
        </p:txBody>
      </p:sp>
      <p:pic>
        <p:nvPicPr>
          <p:cNvPr id="5293" name="Imagen" descr="Imagen"/>
          <p:cNvPicPr>
            <a:picLocks noChangeAspect="1"/>
          </p:cNvPicPr>
          <p:nvPr/>
        </p:nvPicPr>
        <p:blipFill>
          <a:blip r:embed="rId29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5294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0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0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9" name="object 2"/>
          <p:cNvGrpSpPr/>
          <p:nvPr/>
        </p:nvGrpSpPr>
        <p:grpSpPr>
          <a:xfrm>
            <a:off x="3372610" y="3009938"/>
            <a:ext cx="327622" cy="419062"/>
            <a:chOff x="0" y="0"/>
            <a:chExt cx="327621" cy="419061"/>
          </a:xfrm>
        </p:grpSpPr>
        <p:pic>
          <p:nvPicPr>
            <p:cNvPr id="5296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907"/>
              <a:ext cx="327622" cy="336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97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480" y="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98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40" y="41110"/>
              <a:ext cx="225553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300" name="object 6"/>
          <p:cNvSpPr txBox="1"/>
          <p:nvPr/>
        </p:nvSpPr>
        <p:spPr>
          <a:xfrm>
            <a:off x="3502278" y="3048888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grpSp>
        <p:nvGrpSpPr>
          <p:cNvPr id="5304" name="object 7"/>
          <p:cNvGrpSpPr/>
          <p:nvPr/>
        </p:nvGrpSpPr>
        <p:grpSpPr>
          <a:xfrm>
            <a:off x="10358628" y="3017558"/>
            <a:ext cx="327622" cy="336766"/>
            <a:chOff x="0" y="0"/>
            <a:chExt cx="327621" cy="336765"/>
          </a:xfrm>
        </p:grpSpPr>
        <p:pic>
          <p:nvPicPr>
            <p:cNvPr id="5301" name="object 8" descr="object 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27622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02" name="object 9" descr="object 9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0480" y="31940"/>
              <a:ext cx="266751" cy="30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03" name="object 10" descr="object 10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3340" y="15201"/>
              <a:ext cx="225552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305" name="object 11"/>
          <p:cNvSpPr txBox="1"/>
          <p:nvPr/>
        </p:nvSpPr>
        <p:spPr>
          <a:xfrm>
            <a:off x="10488930" y="3088512"/>
            <a:ext cx="742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z="7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grpSp>
        <p:nvGrpSpPr>
          <p:cNvPr id="5441" name="object 12"/>
          <p:cNvGrpSpPr/>
          <p:nvPr/>
        </p:nvGrpSpPr>
        <p:grpSpPr>
          <a:xfrm>
            <a:off x="5958840" y="728509"/>
            <a:ext cx="4796028" cy="3598126"/>
            <a:chOff x="0" y="0"/>
            <a:chExt cx="4796027" cy="3598124"/>
          </a:xfrm>
        </p:grpSpPr>
        <p:pic>
          <p:nvPicPr>
            <p:cNvPr id="5306" name="object 13" descr="object 1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3340" y="3150006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07" name="object 14" descr="object 14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6866" y="3183598"/>
              <a:ext cx="208789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08" name="object 15" descr="object 15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9247" y="3175977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09" name="object 16" descr="object 16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733800" y="307771"/>
              <a:ext cx="190424" cy="2042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310" name="object 17"/>
            <p:cNvSpPr/>
            <p:nvPr/>
          </p:nvSpPr>
          <p:spPr>
            <a:xfrm>
              <a:off x="3767328" y="341337"/>
              <a:ext cx="73153" cy="8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6597" y="848"/>
                  </a:lnTo>
                  <a:lnTo>
                    <a:pt x="3164" y="3162"/>
                  </a:lnTo>
                  <a:lnTo>
                    <a:pt x="849" y="6595"/>
                  </a:lnTo>
                  <a:lnTo>
                    <a:pt x="0" y="10800"/>
                  </a:lnTo>
                  <a:lnTo>
                    <a:pt x="849" y="15005"/>
                  </a:lnTo>
                  <a:lnTo>
                    <a:pt x="3164" y="18438"/>
                  </a:lnTo>
                  <a:lnTo>
                    <a:pt x="6597" y="20752"/>
                  </a:lnTo>
                  <a:lnTo>
                    <a:pt x="10800" y="21600"/>
                  </a:lnTo>
                  <a:lnTo>
                    <a:pt x="15003" y="20752"/>
                  </a:lnTo>
                  <a:lnTo>
                    <a:pt x="18436" y="18438"/>
                  </a:lnTo>
                  <a:lnTo>
                    <a:pt x="20751" y="15005"/>
                  </a:lnTo>
                  <a:lnTo>
                    <a:pt x="21600" y="10800"/>
                  </a:lnTo>
                  <a:lnTo>
                    <a:pt x="20751" y="6595"/>
                  </a:lnTo>
                  <a:lnTo>
                    <a:pt x="18436" y="3162"/>
                  </a:lnTo>
                  <a:lnTo>
                    <a:pt x="15003" y="84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311" name="object 18"/>
            <p:cNvSpPr/>
            <p:nvPr/>
          </p:nvSpPr>
          <p:spPr>
            <a:xfrm>
              <a:off x="3767328" y="341337"/>
              <a:ext cx="73153" cy="8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5"/>
                  </a:lnTo>
                  <a:lnTo>
                    <a:pt x="3164" y="3162"/>
                  </a:lnTo>
                  <a:lnTo>
                    <a:pt x="6597" y="848"/>
                  </a:lnTo>
                  <a:lnTo>
                    <a:pt x="10800" y="0"/>
                  </a:lnTo>
                  <a:lnTo>
                    <a:pt x="15003" y="848"/>
                  </a:lnTo>
                  <a:lnTo>
                    <a:pt x="18436" y="3162"/>
                  </a:lnTo>
                  <a:lnTo>
                    <a:pt x="20751" y="6595"/>
                  </a:lnTo>
                  <a:lnTo>
                    <a:pt x="21600" y="10800"/>
                  </a:lnTo>
                  <a:lnTo>
                    <a:pt x="20751" y="15005"/>
                  </a:lnTo>
                  <a:lnTo>
                    <a:pt x="18436" y="18438"/>
                  </a:lnTo>
                  <a:lnTo>
                    <a:pt x="15003" y="20752"/>
                  </a:lnTo>
                  <a:lnTo>
                    <a:pt x="10800" y="21600"/>
                  </a:lnTo>
                  <a:lnTo>
                    <a:pt x="6597" y="20752"/>
                  </a:lnTo>
                  <a:lnTo>
                    <a:pt x="3164" y="18438"/>
                  </a:lnTo>
                  <a:lnTo>
                    <a:pt x="849" y="15005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5312" name="object 19" descr="object 19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247900" y="220665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13" name="object 20" descr="object 20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281428" y="2240242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14" name="object 21" descr="object 21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273807" y="2232621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15" name="object 22" descr="object 22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294888" y="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16" name="object 23" descr="object 23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328416" y="33489"/>
              <a:ext cx="208789" cy="2194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17" name="object 24" descr="object 24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320795" y="25869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18" name="object 25" descr="object 25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703319" y="2352954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19" name="object 26" descr="object 26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736847" y="2386546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20" name="object 27" descr="object 27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729228" y="2378926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21" name="object 28" descr="object 28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703319" y="6248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22" name="object 29" descr="object 29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736847" y="95973"/>
              <a:ext cx="208788" cy="2194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323" name="object 30"/>
            <p:cNvSpPr/>
            <p:nvPr/>
          </p:nvSpPr>
          <p:spPr>
            <a:xfrm>
              <a:off x="3736847" y="95973"/>
              <a:ext cx="208788" cy="219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7"/>
                  </a:lnTo>
                  <a:lnTo>
                    <a:pt x="3163" y="3164"/>
                  </a:lnTo>
                  <a:lnTo>
                    <a:pt x="6596" y="849"/>
                  </a:lnTo>
                  <a:lnTo>
                    <a:pt x="10800" y="0"/>
                  </a:lnTo>
                  <a:lnTo>
                    <a:pt x="15004" y="849"/>
                  </a:lnTo>
                  <a:lnTo>
                    <a:pt x="18437" y="3164"/>
                  </a:lnTo>
                  <a:lnTo>
                    <a:pt x="20751" y="6597"/>
                  </a:lnTo>
                  <a:lnTo>
                    <a:pt x="21600" y="10800"/>
                  </a:lnTo>
                  <a:lnTo>
                    <a:pt x="20751" y="15003"/>
                  </a:lnTo>
                  <a:lnTo>
                    <a:pt x="18437" y="18436"/>
                  </a:lnTo>
                  <a:lnTo>
                    <a:pt x="15004" y="20751"/>
                  </a:lnTo>
                  <a:lnTo>
                    <a:pt x="10800" y="21600"/>
                  </a:lnTo>
                  <a:lnTo>
                    <a:pt x="6596" y="20751"/>
                  </a:lnTo>
                  <a:lnTo>
                    <a:pt x="3163" y="18436"/>
                  </a:lnTo>
                  <a:lnTo>
                    <a:pt x="849" y="15003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5324" name="object 31" descr="object 31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1357782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25" name="object 32" descr="object 32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3527" y="1391373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26" name="object 33" descr="object 33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5908" y="1383753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27" name="object 34" descr="object 34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351276" y="3261359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28" name="object 35" descr="object 35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384804" y="3294850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29" name="object 36" descr="object 36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377183" y="3287230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30" name="object 37" descr="object 37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628643" y="292293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31" name="object 38" descr="object 38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662171" y="2956521"/>
              <a:ext cx="208789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32" name="object 39" descr="object 39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654552" y="2948902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33" name="object 40" descr="object 40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689604" y="2650235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34" name="object 41" descr="object 41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723131" y="2683726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35" name="object 42" descr="object 42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715511" y="2676105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36" name="object 43" descr="object 43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689604" y="3261359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37" name="object 44" descr="object 44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723131" y="3294850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38" name="object 45" descr="object 45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715511" y="3287230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39" name="object 46" descr="object 46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438400" y="201142"/>
              <a:ext cx="973837" cy="1223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355" name="object 47"/>
            <p:cNvGrpSpPr/>
            <p:nvPr/>
          </p:nvGrpSpPr>
          <p:grpSpPr>
            <a:xfrm>
              <a:off x="2567940" y="217131"/>
              <a:ext cx="796164" cy="1044576"/>
              <a:chOff x="0" y="0"/>
              <a:chExt cx="796163" cy="1044575"/>
            </a:xfrm>
          </p:grpSpPr>
          <p:sp>
            <p:nvSpPr>
              <p:cNvPr id="5340" name="Figura"/>
              <p:cNvSpPr/>
              <p:nvPr/>
            </p:nvSpPr>
            <p:spPr>
              <a:xfrm>
                <a:off x="755269" y="-1"/>
                <a:ext cx="40895" cy="48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33" y="0"/>
                    </a:moveTo>
                    <a:lnTo>
                      <a:pt x="0" y="18123"/>
                    </a:lnTo>
                    <a:lnTo>
                      <a:pt x="5366" y="21600"/>
                    </a:lnTo>
                    <a:lnTo>
                      <a:pt x="21600" y="3420"/>
                    </a:lnTo>
                    <a:lnTo>
                      <a:pt x="16233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41" name="Figura"/>
              <p:cNvSpPr/>
              <p:nvPr/>
            </p:nvSpPr>
            <p:spPr>
              <a:xfrm>
                <a:off x="701548" y="70737"/>
                <a:ext cx="40768" cy="48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84" y="0"/>
                    </a:moveTo>
                    <a:lnTo>
                      <a:pt x="0" y="18124"/>
                    </a:lnTo>
                    <a:lnTo>
                      <a:pt x="5315" y="21600"/>
                    </a:lnTo>
                    <a:lnTo>
                      <a:pt x="21600" y="3477"/>
                    </a:lnTo>
                    <a:lnTo>
                      <a:pt x="1628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42" name="Figura"/>
              <p:cNvSpPr/>
              <p:nvPr/>
            </p:nvSpPr>
            <p:spPr>
              <a:xfrm>
                <a:off x="647700" y="141477"/>
                <a:ext cx="40895" cy="48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34" y="0"/>
                    </a:moveTo>
                    <a:lnTo>
                      <a:pt x="0" y="18180"/>
                    </a:lnTo>
                    <a:lnTo>
                      <a:pt x="5366" y="21600"/>
                    </a:lnTo>
                    <a:lnTo>
                      <a:pt x="21600" y="3477"/>
                    </a:lnTo>
                    <a:lnTo>
                      <a:pt x="1623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43" name="Figura"/>
              <p:cNvSpPr/>
              <p:nvPr/>
            </p:nvSpPr>
            <p:spPr>
              <a:xfrm>
                <a:off x="593851" y="212343"/>
                <a:ext cx="40896" cy="48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34" y="0"/>
                    </a:moveTo>
                    <a:lnTo>
                      <a:pt x="0" y="18123"/>
                    </a:lnTo>
                    <a:lnTo>
                      <a:pt x="5367" y="21600"/>
                    </a:lnTo>
                    <a:lnTo>
                      <a:pt x="21600" y="3419"/>
                    </a:lnTo>
                    <a:lnTo>
                      <a:pt x="1623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44" name="Figura"/>
              <p:cNvSpPr/>
              <p:nvPr/>
            </p:nvSpPr>
            <p:spPr>
              <a:xfrm>
                <a:off x="540130" y="283082"/>
                <a:ext cx="40769" cy="48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84" y="0"/>
                    </a:moveTo>
                    <a:lnTo>
                      <a:pt x="0" y="18123"/>
                    </a:lnTo>
                    <a:lnTo>
                      <a:pt x="5316" y="21600"/>
                    </a:lnTo>
                    <a:lnTo>
                      <a:pt x="21600" y="3420"/>
                    </a:lnTo>
                    <a:lnTo>
                      <a:pt x="1628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45" name="Figura"/>
              <p:cNvSpPr/>
              <p:nvPr/>
            </p:nvSpPr>
            <p:spPr>
              <a:xfrm>
                <a:off x="486283" y="353821"/>
                <a:ext cx="40894" cy="48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34" y="0"/>
                    </a:moveTo>
                    <a:lnTo>
                      <a:pt x="0" y="18180"/>
                    </a:lnTo>
                    <a:lnTo>
                      <a:pt x="5367" y="21600"/>
                    </a:lnTo>
                    <a:lnTo>
                      <a:pt x="21600" y="3477"/>
                    </a:lnTo>
                    <a:lnTo>
                      <a:pt x="1623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46" name="Figura"/>
              <p:cNvSpPr/>
              <p:nvPr/>
            </p:nvSpPr>
            <p:spPr>
              <a:xfrm>
                <a:off x="432562" y="424560"/>
                <a:ext cx="40767" cy="48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85" y="0"/>
                    </a:moveTo>
                    <a:lnTo>
                      <a:pt x="0" y="18180"/>
                    </a:lnTo>
                    <a:lnTo>
                      <a:pt x="5316" y="21600"/>
                    </a:lnTo>
                    <a:lnTo>
                      <a:pt x="21600" y="3477"/>
                    </a:lnTo>
                    <a:lnTo>
                      <a:pt x="1628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47" name="Figura"/>
              <p:cNvSpPr/>
              <p:nvPr/>
            </p:nvSpPr>
            <p:spPr>
              <a:xfrm>
                <a:off x="378713" y="495427"/>
                <a:ext cx="40896" cy="48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34" y="0"/>
                    </a:moveTo>
                    <a:lnTo>
                      <a:pt x="0" y="18123"/>
                    </a:lnTo>
                    <a:lnTo>
                      <a:pt x="5366" y="21600"/>
                    </a:lnTo>
                    <a:lnTo>
                      <a:pt x="21600" y="3420"/>
                    </a:lnTo>
                    <a:lnTo>
                      <a:pt x="1623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48" name="Figura"/>
              <p:cNvSpPr/>
              <p:nvPr/>
            </p:nvSpPr>
            <p:spPr>
              <a:xfrm>
                <a:off x="324865" y="566166"/>
                <a:ext cx="40895" cy="48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34" y="0"/>
                    </a:moveTo>
                    <a:lnTo>
                      <a:pt x="0" y="18180"/>
                    </a:lnTo>
                    <a:lnTo>
                      <a:pt x="5366" y="21600"/>
                    </a:lnTo>
                    <a:lnTo>
                      <a:pt x="21600" y="3477"/>
                    </a:lnTo>
                    <a:lnTo>
                      <a:pt x="1623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49" name="Figura"/>
              <p:cNvSpPr/>
              <p:nvPr/>
            </p:nvSpPr>
            <p:spPr>
              <a:xfrm>
                <a:off x="271144" y="636905"/>
                <a:ext cx="40768" cy="48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84" y="0"/>
                    </a:moveTo>
                    <a:lnTo>
                      <a:pt x="0" y="18180"/>
                    </a:lnTo>
                    <a:lnTo>
                      <a:pt x="5315" y="21600"/>
                    </a:lnTo>
                    <a:lnTo>
                      <a:pt x="21600" y="3477"/>
                    </a:lnTo>
                    <a:lnTo>
                      <a:pt x="1628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50" name="Figura"/>
              <p:cNvSpPr/>
              <p:nvPr/>
            </p:nvSpPr>
            <p:spPr>
              <a:xfrm>
                <a:off x="217296" y="707771"/>
                <a:ext cx="40895" cy="48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33" y="0"/>
                    </a:moveTo>
                    <a:lnTo>
                      <a:pt x="0" y="18123"/>
                    </a:lnTo>
                    <a:lnTo>
                      <a:pt x="5366" y="21600"/>
                    </a:lnTo>
                    <a:lnTo>
                      <a:pt x="21600" y="3420"/>
                    </a:lnTo>
                    <a:lnTo>
                      <a:pt x="16233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51" name="Figura"/>
              <p:cNvSpPr/>
              <p:nvPr/>
            </p:nvSpPr>
            <p:spPr>
              <a:xfrm>
                <a:off x="163574" y="778510"/>
                <a:ext cx="40769" cy="48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84" y="0"/>
                    </a:moveTo>
                    <a:lnTo>
                      <a:pt x="0" y="18123"/>
                    </a:lnTo>
                    <a:lnTo>
                      <a:pt x="5316" y="21600"/>
                    </a:lnTo>
                    <a:lnTo>
                      <a:pt x="21600" y="3420"/>
                    </a:lnTo>
                    <a:lnTo>
                      <a:pt x="1628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52" name="Figura"/>
              <p:cNvSpPr/>
              <p:nvPr/>
            </p:nvSpPr>
            <p:spPr>
              <a:xfrm>
                <a:off x="109726" y="849249"/>
                <a:ext cx="40896" cy="48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34" y="0"/>
                    </a:moveTo>
                    <a:lnTo>
                      <a:pt x="0" y="18180"/>
                    </a:lnTo>
                    <a:lnTo>
                      <a:pt x="5367" y="21600"/>
                    </a:lnTo>
                    <a:lnTo>
                      <a:pt x="21600" y="3477"/>
                    </a:lnTo>
                    <a:lnTo>
                      <a:pt x="1623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53" name="Triángulo"/>
              <p:cNvSpPr/>
              <p:nvPr/>
            </p:nvSpPr>
            <p:spPr>
              <a:xfrm>
                <a:off x="-1" y="960882"/>
                <a:ext cx="76454" cy="83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49" y="0"/>
                    </a:moveTo>
                    <a:lnTo>
                      <a:pt x="0" y="21600"/>
                    </a:lnTo>
                    <a:lnTo>
                      <a:pt x="21600" y="11898"/>
                    </a:lnTo>
                    <a:lnTo>
                      <a:pt x="444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54" name="Figura"/>
              <p:cNvSpPr/>
              <p:nvPr/>
            </p:nvSpPr>
            <p:spPr>
              <a:xfrm>
                <a:off x="55878" y="920115"/>
                <a:ext cx="40896" cy="48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34" y="0"/>
                    </a:moveTo>
                    <a:lnTo>
                      <a:pt x="0" y="18171"/>
                    </a:lnTo>
                    <a:lnTo>
                      <a:pt x="5367" y="21600"/>
                    </a:lnTo>
                    <a:lnTo>
                      <a:pt x="21600" y="3429"/>
                    </a:lnTo>
                    <a:lnTo>
                      <a:pt x="1623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5356" name="object 48" descr="object 48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483864" y="2052764"/>
              <a:ext cx="1312164" cy="2956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361" name="object 49"/>
            <p:cNvGrpSpPr/>
            <p:nvPr/>
          </p:nvGrpSpPr>
          <p:grpSpPr>
            <a:xfrm>
              <a:off x="3536568" y="2067776"/>
              <a:ext cx="1133731" cy="147194"/>
              <a:chOff x="0" y="0"/>
              <a:chExt cx="1133730" cy="147192"/>
            </a:xfrm>
          </p:grpSpPr>
          <p:sp>
            <p:nvSpPr>
              <p:cNvPr id="5357" name="Figura"/>
              <p:cNvSpPr/>
              <p:nvPr/>
            </p:nvSpPr>
            <p:spPr>
              <a:xfrm>
                <a:off x="1054227" y="115481"/>
                <a:ext cx="79174" cy="31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9" y="0"/>
                    </a:moveTo>
                    <a:lnTo>
                      <a:pt x="0" y="21600"/>
                    </a:lnTo>
                    <a:lnTo>
                      <a:pt x="21600" y="838"/>
                    </a:lnTo>
                    <a:lnTo>
                      <a:pt x="4296" y="838"/>
                    </a:lnTo>
                    <a:lnTo>
                      <a:pt x="839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58" name="Figura"/>
              <p:cNvSpPr/>
              <p:nvPr/>
            </p:nvSpPr>
            <p:spPr>
              <a:xfrm>
                <a:off x="1057303" y="102901"/>
                <a:ext cx="13944" cy="138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90" y="0"/>
                    </a:moveTo>
                    <a:lnTo>
                      <a:pt x="0" y="19675"/>
                    </a:lnTo>
                    <a:lnTo>
                      <a:pt x="19633" y="21600"/>
                    </a:lnTo>
                    <a:lnTo>
                      <a:pt x="21600" y="1936"/>
                    </a:lnTo>
                    <a:lnTo>
                      <a:pt x="1890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59" name="Figura"/>
              <p:cNvSpPr/>
              <p:nvPr/>
            </p:nvSpPr>
            <p:spPr>
              <a:xfrm>
                <a:off x="1058523" y="71247"/>
                <a:ext cx="75208" cy="454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82" y="0"/>
                    </a:moveTo>
                    <a:lnTo>
                      <a:pt x="0" y="15039"/>
                    </a:lnTo>
                    <a:lnTo>
                      <a:pt x="3654" y="15627"/>
                    </a:lnTo>
                    <a:lnTo>
                      <a:pt x="3289" y="21600"/>
                    </a:lnTo>
                    <a:lnTo>
                      <a:pt x="21505" y="21600"/>
                    </a:lnTo>
                    <a:lnTo>
                      <a:pt x="21600" y="21540"/>
                    </a:lnTo>
                    <a:lnTo>
                      <a:pt x="882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60" name="Figura"/>
              <p:cNvSpPr/>
              <p:nvPr/>
            </p:nvSpPr>
            <p:spPr>
              <a:xfrm>
                <a:off x="0" y="0"/>
                <a:ext cx="1058524" cy="1154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lnTo>
                      <a:pt x="0" y="2375"/>
                    </a:lnTo>
                    <a:lnTo>
                      <a:pt x="21575" y="21600"/>
                    </a:lnTo>
                    <a:lnTo>
                      <a:pt x="21600" y="19247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5362" name="object 50" descr="object 50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477768" y="1560525"/>
              <a:ext cx="762013" cy="9997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379" name="object 51"/>
            <p:cNvGrpSpPr/>
            <p:nvPr/>
          </p:nvGrpSpPr>
          <p:grpSpPr>
            <a:xfrm>
              <a:off x="3530981" y="1651977"/>
              <a:ext cx="583820" cy="821311"/>
              <a:chOff x="0" y="0"/>
              <a:chExt cx="583819" cy="821310"/>
            </a:xfrm>
          </p:grpSpPr>
          <p:sp>
            <p:nvSpPr>
              <p:cNvPr id="5363" name="Figura"/>
              <p:cNvSpPr/>
              <p:nvPr/>
            </p:nvSpPr>
            <p:spPr>
              <a:xfrm>
                <a:off x="168401" y="792480"/>
                <a:ext cx="52199" cy="28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87" y="0"/>
                    </a:moveTo>
                    <a:lnTo>
                      <a:pt x="0" y="8944"/>
                    </a:lnTo>
                    <a:lnTo>
                      <a:pt x="19865" y="21600"/>
                    </a:lnTo>
                    <a:lnTo>
                      <a:pt x="21600" y="12656"/>
                    </a:lnTo>
                    <a:lnTo>
                      <a:pt x="178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64" name="Figura"/>
              <p:cNvSpPr/>
              <p:nvPr/>
            </p:nvSpPr>
            <p:spPr>
              <a:xfrm>
                <a:off x="86105" y="757683"/>
                <a:ext cx="51436" cy="32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454" y="0"/>
                    </a:moveTo>
                    <a:lnTo>
                      <a:pt x="0" y="7422"/>
                    </a:lnTo>
                    <a:lnTo>
                      <a:pt x="6240" y="12426"/>
                    </a:lnTo>
                    <a:lnTo>
                      <a:pt x="15307" y="18931"/>
                    </a:lnTo>
                    <a:lnTo>
                      <a:pt x="19573" y="21600"/>
                    </a:lnTo>
                    <a:lnTo>
                      <a:pt x="21600" y="13927"/>
                    </a:lnTo>
                    <a:lnTo>
                      <a:pt x="17280" y="11175"/>
                    </a:lnTo>
                    <a:lnTo>
                      <a:pt x="8427" y="4837"/>
                    </a:lnTo>
                    <a:lnTo>
                      <a:pt x="2454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65" name="Figura"/>
              <p:cNvSpPr/>
              <p:nvPr/>
            </p:nvSpPr>
            <p:spPr>
              <a:xfrm>
                <a:off x="16255" y="703452"/>
                <a:ext cx="44451" cy="44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246" y="0"/>
                    </a:moveTo>
                    <a:lnTo>
                      <a:pt x="0" y="3253"/>
                    </a:lnTo>
                    <a:lnTo>
                      <a:pt x="987" y="4848"/>
                    </a:lnTo>
                    <a:lnTo>
                      <a:pt x="3826" y="8530"/>
                    </a:lnTo>
                    <a:lnTo>
                      <a:pt x="6912" y="12089"/>
                    </a:lnTo>
                    <a:lnTo>
                      <a:pt x="10368" y="15464"/>
                    </a:lnTo>
                    <a:lnTo>
                      <a:pt x="14133" y="18777"/>
                    </a:lnTo>
                    <a:lnTo>
                      <a:pt x="17897" y="21600"/>
                    </a:lnTo>
                    <a:lnTo>
                      <a:pt x="21600" y="16630"/>
                    </a:lnTo>
                    <a:lnTo>
                      <a:pt x="17774" y="13868"/>
                    </a:lnTo>
                    <a:lnTo>
                      <a:pt x="14442" y="10923"/>
                    </a:lnTo>
                    <a:lnTo>
                      <a:pt x="11294" y="7732"/>
                    </a:lnTo>
                    <a:lnTo>
                      <a:pt x="8455" y="4541"/>
                    </a:lnTo>
                    <a:lnTo>
                      <a:pt x="5925" y="1105"/>
                    </a:lnTo>
                    <a:lnTo>
                      <a:pt x="524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66" name="Figura"/>
              <p:cNvSpPr/>
              <p:nvPr/>
            </p:nvSpPr>
            <p:spPr>
              <a:xfrm>
                <a:off x="0" y="619633"/>
                <a:ext cx="17019" cy="53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964" y="0"/>
                    </a:moveTo>
                    <a:lnTo>
                      <a:pt x="4190" y="2274"/>
                    </a:lnTo>
                    <a:lnTo>
                      <a:pt x="1612" y="6924"/>
                    </a:lnTo>
                    <a:lnTo>
                      <a:pt x="160" y="11420"/>
                    </a:lnTo>
                    <a:lnTo>
                      <a:pt x="0" y="15812"/>
                    </a:lnTo>
                    <a:lnTo>
                      <a:pt x="1127" y="19946"/>
                    </a:lnTo>
                    <a:lnTo>
                      <a:pt x="2094" y="21600"/>
                    </a:lnTo>
                    <a:lnTo>
                      <a:pt x="17893" y="20722"/>
                    </a:lnTo>
                    <a:lnTo>
                      <a:pt x="17085" y="19016"/>
                    </a:lnTo>
                    <a:lnTo>
                      <a:pt x="16241" y="15812"/>
                    </a:lnTo>
                    <a:lnTo>
                      <a:pt x="16312" y="11420"/>
                    </a:lnTo>
                    <a:lnTo>
                      <a:pt x="17570" y="7441"/>
                    </a:lnTo>
                    <a:lnTo>
                      <a:pt x="19988" y="3204"/>
                    </a:lnTo>
                    <a:lnTo>
                      <a:pt x="21600" y="1344"/>
                    </a:lnTo>
                    <a:lnTo>
                      <a:pt x="5964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67" name="Figura"/>
              <p:cNvSpPr/>
              <p:nvPr/>
            </p:nvSpPr>
            <p:spPr>
              <a:xfrm>
                <a:off x="18413" y="538099"/>
                <a:ext cx="36197" cy="502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158" y="0"/>
                    </a:moveTo>
                    <a:lnTo>
                      <a:pt x="11899" y="3655"/>
                    </a:lnTo>
                    <a:lnTo>
                      <a:pt x="6822" y="9764"/>
                    </a:lnTo>
                    <a:lnTo>
                      <a:pt x="2349" y="15709"/>
                    </a:lnTo>
                    <a:lnTo>
                      <a:pt x="0" y="19254"/>
                    </a:lnTo>
                    <a:lnTo>
                      <a:pt x="6822" y="21600"/>
                    </a:lnTo>
                    <a:lnTo>
                      <a:pt x="9246" y="18055"/>
                    </a:lnTo>
                    <a:lnTo>
                      <a:pt x="13491" y="12382"/>
                    </a:lnTo>
                    <a:lnTo>
                      <a:pt x="18417" y="6436"/>
                    </a:lnTo>
                    <a:lnTo>
                      <a:pt x="21600" y="2946"/>
                    </a:lnTo>
                    <a:lnTo>
                      <a:pt x="1515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68" name="Figura"/>
              <p:cNvSpPr/>
              <p:nvPr/>
            </p:nvSpPr>
            <p:spPr>
              <a:xfrm>
                <a:off x="65785" y="466216"/>
                <a:ext cx="41403" cy="47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98" y="0"/>
                    </a:moveTo>
                    <a:lnTo>
                      <a:pt x="8415" y="8617"/>
                    </a:lnTo>
                    <a:lnTo>
                      <a:pt x="1988" y="15798"/>
                    </a:lnTo>
                    <a:lnTo>
                      <a:pt x="0" y="18210"/>
                    </a:lnTo>
                    <a:lnTo>
                      <a:pt x="5367" y="21600"/>
                    </a:lnTo>
                    <a:lnTo>
                      <a:pt x="7355" y="19187"/>
                    </a:lnTo>
                    <a:lnTo>
                      <a:pt x="13716" y="12121"/>
                    </a:lnTo>
                    <a:lnTo>
                      <a:pt x="20474" y="4768"/>
                    </a:lnTo>
                    <a:lnTo>
                      <a:pt x="21600" y="3677"/>
                    </a:lnTo>
                    <a:lnTo>
                      <a:pt x="1649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69" name="Figura"/>
              <p:cNvSpPr/>
              <p:nvPr/>
            </p:nvSpPr>
            <p:spPr>
              <a:xfrm>
                <a:off x="122047" y="399034"/>
                <a:ext cx="43434" cy="462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926" y="0"/>
                    </a:moveTo>
                    <a:lnTo>
                      <a:pt x="16737" y="237"/>
                    </a:lnTo>
                    <a:lnTo>
                      <a:pt x="8653" y="8545"/>
                    </a:lnTo>
                    <a:lnTo>
                      <a:pt x="884" y="16734"/>
                    </a:lnTo>
                    <a:lnTo>
                      <a:pt x="0" y="17743"/>
                    </a:lnTo>
                    <a:lnTo>
                      <a:pt x="4800" y="21600"/>
                    </a:lnTo>
                    <a:lnTo>
                      <a:pt x="5684" y="20591"/>
                    </a:lnTo>
                    <a:lnTo>
                      <a:pt x="13327" y="12521"/>
                    </a:lnTo>
                    <a:lnTo>
                      <a:pt x="21348" y="4272"/>
                    </a:lnTo>
                    <a:lnTo>
                      <a:pt x="21600" y="4035"/>
                    </a:lnTo>
                    <a:lnTo>
                      <a:pt x="1692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70" name="Figura"/>
              <p:cNvSpPr/>
              <p:nvPr/>
            </p:nvSpPr>
            <p:spPr>
              <a:xfrm>
                <a:off x="182245" y="334645"/>
                <a:ext cx="44451" cy="453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18" y="0"/>
                    </a:moveTo>
                    <a:lnTo>
                      <a:pt x="12651" y="4538"/>
                    </a:lnTo>
                    <a:lnTo>
                      <a:pt x="3888" y="13431"/>
                    </a:lnTo>
                    <a:lnTo>
                      <a:pt x="0" y="17425"/>
                    </a:lnTo>
                    <a:lnTo>
                      <a:pt x="4443" y="21600"/>
                    </a:lnTo>
                    <a:lnTo>
                      <a:pt x="8331" y="17667"/>
                    </a:lnTo>
                    <a:lnTo>
                      <a:pt x="17095" y="8713"/>
                    </a:lnTo>
                    <a:lnTo>
                      <a:pt x="21600" y="4235"/>
                    </a:lnTo>
                    <a:lnTo>
                      <a:pt x="1721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71" name="Figura"/>
              <p:cNvSpPr/>
              <p:nvPr/>
            </p:nvSpPr>
            <p:spPr>
              <a:xfrm>
                <a:off x="244601" y="272034"/>
                <a:ext cx="45213" cy="44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3" y="0"/>
                    </a:moveTo>
                    <a:lnTo>
                      <a:pt x="10376" y="6831"/>
                    </a:lnTo>
                    <a:lnTo>
                      <a:pt x="0" y="17231"/>
                    </a:lnTo>
                    <a:lnTo>
                      <a:pt x="4308" y="21600"/>
                    </a:lnTo>
                    <a:lnTo>
                      <a:pt x="14683" y="11200"/>
                    </a:lnTo>
                    <a:lnTo>
                      <a:pt x="21600" y="4430"/>
                    </a:lnTo>
                    <a:lnTo>
                      <a:pt x="17353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72" name="Figura"/>
              <p:cNvSpPr/>
              <p:nvPr/>
            </p:nvSpPr>
            <p:spPr>
              <a:xfrm>
                <a:off x="308482" y="210565"/>
                <a:ext cx="45594" cy="44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448" y="0"/>
                    </a:moveTo>
                    <a:lnTo>
                      <a:pt x="0" y="17069"/>
                    </a:lnTo>
                    <a:lnTo>
                      <a:pt x="4092" y="21600"/>
                    </a:lnTo>
                    <a:lnTo>
                      <a:pt x="21600" y="4469"/>
                    </a:lnTo>
                    <a:lnTo>
                      <a:pt x="1744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73" name="Figura"/>
              <p:cNvSpPr/>
              <p:nvPr/>
            </p:nvSpPr>
            <p:spPr>
              <a:xfrm>
                <a:off x="373125" y="149733"/>
                <a:ext cx="45722" cy="43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580" y="0"/>
                    </a:moveTo>
                    <a:lnTo>
                      <a:pt x="10080" y="7179"/>
                    </a:lnTo>
                    <a:lnTo>
                      <a:pt x="0" y="17042"/>
                    </a:lnTo>
                    <a:lnTo>
                      <a:pt x="4080" y="21600"/>
                    </a:lnTo>
                    <a:lnTo>
                      <a:pt x="21600" y="4620"/>
                    </a:lnTo>
                    <a:lnTo>
                      <a:pt x="1758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74" name="Figura"/>
              <p:cNvSpPr/>
              <p:nvPr/>
            </p:nvSpPr>
            <p:spPr>
              <a:xfrm>
                <a:off x="438276" y="89662"/>
                <a:ext cx="46102" cy="43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554" y="0"/>
                    </a:moveTo>
                    <a:lnTo>
                      <a:pt x="0" y="17002"/>
                    </a:lnTo>
                    <a:lnTo>
                      <a:pt x="4046" y="21600"/>
                    </a:lnTo>
                    <a:lnTo>
                      <a:pt x="4760" y="20970"/>
                    </a:lnTo>
                    <a:lnTo>
                      <a:pt x="21600" y="4597"/>
                    </a:lnTo>
                    <a:lnTo>
                      <a:pt x="17554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75" name="Figura"/>
              <p:cNvSpPr/>
              <p:nvPr/>
            </p:nvSpPr>
            <p:spPr>
              <a:xfrm>
                <a:off x="531752" y="37973"/>
                <a:ext cx="37364" cy="414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438" y="0"/>
                    </a:lnTo>
                    <a:lnTo>
                      <a:pt x="5431" y="4903"/>
                    </a:lnTo>
                    <a:lnTo>
                      <a:pt x="0" y="9368"/>
                    </a:lnTo>
                    <a:lnTo>
                      <a:pt x="1233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76" name="Figura"/>
              <p:cNvSpPr/>
              <p:nvPr/>
            </p:nvSpPr>
            <p:spPr>
              <a:xfrm>
                <a:off x="503935" y="46490"/>
                <a:ext cx="27818" cy="269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930" y="0"/>
                    </a:moveTo>
                    <a:lnTo>
                      <a:pt x="0" y="14058"/>
                    </a:lnTo>
                    <a:lnTo>
                      <a:pt x="6707" y="21600"/>
                    </a:lnTo>
                    <a:lnTo>
                      <a:pt x="21600" y="7576"/>
                    </a:lnTo>
                    <a:lnTo>
                      <a:pt x="1493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77" name="Figura"/>
              <p:cNvSpPr/>
              <p:nvPr/>
            </p:nvSpPr>
            <p:spPr>
              <a:xfrm>
                <a:off x="523162" y="37973"/>
                <a:ext cx="17986" cy="17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27" y="0"/>
                    </a:moveTo>
                    <a:lnTo>
                      <a:pt x="0" y="10245"/>
                    </a:lnTo>
                    <a:lnTo>
                      <a:pt x="10317" y="21600"/>
                    </a:lnTo>
                    <a:lnTo>
                      <a:pt x="21600" y="11305"/>
                    </a:lnTo>
                    <a:lnTo>
                      <a:pt x="1122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78" name="Figura"/>
              <p:cNvSpPr/>
              <p:nvPr/>
            </p:nvSpPr>
            <p:spPr>
              <a:xfrm>
                <a:off x="501776" y="0"/>
                <a:ext cx="82044" cy="464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0680"/>
                    </a:lnTo>
                    <a:lnTo>
                      <a:pt x="5630" y="21600"/>
                    </a:lnTo>
                    <a:lnTo>
                      <a:pt x="8092" y="17643"/>
                    </a:lnTo>
                    <a:lnTo>
                      <a:pt x="17729" y="1764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5380" name="object 52" descr="object 52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418331" y="1830273"/>
              <a:ext cx="763525" cy="9997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397" name="object 53"/>
            <p:cNvGrpSpPr/>
            <p:nvPr/>
          </p:nvGrpSpPr>
          <p:grpSpPr>
            <a:xfrm>
              <a:off x="3471544" y="1921726"/>
              <a:ext cx="585344" cy="821311"/>
              <a:chOff x="0" y="0"/>
              <a:chExt cx="585343" cy="821310"/>
            </a:xfrm>
          </p:grpSpPr>
          <p:sp>
            <p:nvSpPr>
              <p:cNvPr id="5381" name="Figura"/>
              <p:cNvSpPr/>
              <p:nvPr/>
            </p:nvSpPr>
            <p:spPr>
              <a:xfrm>
                <a:off x="169037" y="792480"/>
                <a:ext cx="52198" cy="28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4" y="0"/>
                    </a:moveTo>
                    <a:lnTo>
                      <a:pt x="0" y="9039"/>
                    </a:lnTo>
                    <a:lnTo>
                      <a:pt x="19866" y="21600"/>
                    </a:lnTo>
                    <a:lnTo>
                      <a:pt x="21600" y="12656"/>
                    </a:lnTo>
                    <a:lnTo>
                      <a:pt x="1734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82" name="Figura"/>
              <p:cNvSpPr/>
              <p:nvPr/>
            </p:nvSpPr>
            <p:spPr>
              <a:xfrm>
                <a:off x="86614" y="757810"/>
                <a:ext cx="51436" cy="32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453" y="0"/>
                    </a:moveTo>
                    <a:lnTo>
                      <a:pt x="0" y="7423"/>
                    </a:lnTo>
                    <a:lnTo>
                      <a:pt x="6133" y="12343"/>
                    </a:lnTo>
                    <a:lnTo>
                      <a:pt x="15200" y="18848"/>
                    </a:lnTo>
                    <a:lnTo>
                      <a:pt x="19573" y="21600"/>
                    </a:lnTo>
                    <a:lnTo>
                      <a:pt x="21600" y="13844"/>
                    </a:lnTo>
                    <a:lnTo>
                      <a:pt x="17227" y="11092"/>
                    </a:lnTo>
                    <a:lnTo>
                      <a:pt x="8320" y="4754"/>
                    </a:lnTo>
                    <a:lnTo>
                      <a:pt x="2453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83" name="Figura"/>
              <p:cNvSpPr/>
              <p:nvPr/>
            </p:nvSpPr>
            <p:spPr>
              <a:xfrm>
                <a:off x="16510" y="703961"/>
                <a:ext cx="44578" cy="444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231" y="0"/>
                    </a:moveTo>
                    <a:lnTo>
                      <a:pt x="0" y="3209"/>
                    </a:lnTo>
                    <a:lnTo>
                      <a:pt x="862" y="4629"/>
                    </a:lnTo>
                    <a:lnTo>
                      <a:pt x="3692" y="8331"/>
                    </a:lnTo>
                    <a:lnTo>
                      <a:pt x="6769" y="11911"/>
                    </a:lnTo>
                    <a:lnTo>
                      <a:pt x="10215" y="15367"/>
                    </a:lnTo>
                    <a:lnTo>
                      <a:pt x="13969" y="18637"/>
                    </a:lnTo>
                    <a:lnTo>
                      <a:pt x="17908" y="21600"/>
                    </a:lnTo>
                    <a:lnTo>
                      <a:pt x="21600" y="16601"/>
                    </a:lnTo>
                    <a:lnTo>
                      <a:pt x="17662" y="13700"/>
                    </a:lnTo>
                    <a:lnTo>
                      <a:pt x="14277" y="10676"/>
                    </a:lnTo>
                    <a:lnTo>
                      <a:pt x="11138" y="7529"/>
                    </a:lnTo>
                    <a:lnTo>
                      <a:pt x="8308" y="4320"/>
                    </a:lnTo>
                    <a:lnTo>
                      <a:pt x="5785" y="864"/>
                    </a:lnTo>
                    <a:lnTo>
                      <a:pt x="5231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84" name="Figura"/>
              <p:cNvSpPr/>
              <p:nvPr/>
            </p:nvSpPr>
            <p:spPr>
              <a:xfrm>
                <a:off x="0" y="620267"/>
                <a:ext cx="16892" cy="529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847" y="0"/>
                    </a:moveTo>
                    <a:lnTo>
                      <a:pt x="4221" y="2021"/>
                    </a:lnTo>
                    <a:lnTo>
                      <a:pt x="1462" y="6682"/>
                    </a:lnTo>
                    <a:lnTo>
                      <a:pt x="0" y="11189"/>
                    </a:lnTo>
                    <a:lnTo>
                      <a:pt x="0" y="15540"/>
                    </a:lnTo>
                    <a:lnTo>
                      <a:pt x="974" y="19735"/>
                    </a:lnTo>
                    <a:lnTo>
                      <a:pt x="2110" y="21600"/>
                    </a:lnTo>
                    <a:lnTo>
                      <a:pt x="18027" y="20719"/>
                    </a:lnTo>
                    <a:lnTo>
                      <a:pt x="17053" y="18803"/>
                    </a:lnTo>
                    <a:lnTo>
                      <a:pt x="16331" y="15540"/>
                    </a:lnTo>
                    <a:lnTo>
                      <a:pt x="16257" y="11189"/>
                    </a:lnTo>
                    <a:lnTo>
                      <a:pt x="17540" y="7200"/>
                    </a:lnTo>
                    <a:lnTo>
                      <a:pt x="20138" y="2953"/>
                    </a:lnTo>
                    <a:lnTo>
                      <a:pt x="21600" y="1295"/>
                    </a:lnTo>
                    <a:lnTo>
                      <a:pt x="584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85" name="Figura"/>
              <p:cNvSpPr/>
              <p:nvPr/>
            </p:nvSpPr>
            <p:spPr>
              <a:xfrm>
                <a:off x="18160" y="538606"/>
                <a:ext cx="36070" cy="502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87" y="0"/>
                    </a:moveTo>
                    <a:lnTo>
                      <a:pt x="12093" y="3437"/>
                    </a:lnTo>
                    <a:lnTo>
                      <a:pt x="6997" y="9545"/>
                    </a:lnTo>
                    <a:lnTo>
                      <a:pt x="2509" y="15491"/>
                    </a:lnTo>
                    <a:lnTo>
                      <a:pt x="0" y="19255"/>
                    </a:lnTo>
                    <a:lnTo>
                      <a:pt x="6845" y="21600"/>
                    </a:lnTo>
                    <a:lnTo>
                      <a:pt x="9431" y="17836"/>
                    </a:lnTo>
                    <a:lnTo>
                      <a:pt x="13690" y="12163"/>
                    </a:lnTo>
                    <a:lnTo>
                      <a:pt x="18633" y="6218"/>
                    </a:lnTo>
                    <a:lnTo>
                      <a:pt x="21600" y="2945"/>
                    </a:lnTo>
                    <a:lnTo>
                      <a:pt x="1528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86" name="Figura"/>
              <p:cNvSpPr/>
              <p:nvPr/>
            </p:nvSpPr>
            <p:spPr>
              <a:xfrm>
                <a:off x="65532" y="466725"/>
                <a:ext cx="41403" cy="47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98" y="0"/>
                    </a:moveTo>
                    <a:lnTo>
                      <a:pt x="15570" y="977"/>
                    </a:lnTo>
                    <a:lnTo>
                      <a:pt x="8680" y="8387"/>
                    </a:lnTo>
                    <a:lnTo>
                      <a:pt x="2253" y="15568"/>
                    </a:lnTo>
                    <a:lnTo>
                      <a:pt x="0" y="18211"/>
                    </a:lnTo>
                    <a:lnTo>
                      <a:pt x="5367" y="21600"/>
                    </a:lnTo>
                    <a:lnTo>
                      <a:pt x="7620" y="18958"/>
                    </a:lnTo>
                    <a:lnTo>
                      <a:pt x="13914" y="11891"/>
                    </a:lnTo>
                    <a:lnTo>
                      <a:pt x="20739" y="4538"/>
                    </a:lnTo>
                    <a:lnTo>
                      <a:pt x="21600" y="3676"/>
                    </a:lnTo>
                    <a:lnTo>
                      <a:pt x="1649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87" name="Figura"/>
              <p:cNvSpPr/>
              <p:nvPr/>
            </p:nvSpPr>
            <p:spPr>
              <a:xfrm>
                <a:off x="121920" y="399668"/>
                <a:ext cx="43435" cy="462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926" y="0"/>
                    </a:moveTo>
                    <a:lnTo>
                      <a:pt x="8905" y="8249"/>
                    </a:lnTo>
                    <a:lnTo>
                      <a:pt x="1137" y="16437"/>
                    </a:lnTo>
                    <a:lnTo>
                      <a:pt x="0" y="17683"/>
                    </a:lnTo>
                    <a:lnTo>
                      <a:pt x="4737" y="21600"/>
                    </a:lnTo>
                    <a:lnTo>
                      <a:pt x="5937" y="20294"/>
                    </a:lnTo>
                    <a:lnTo>
                      <a:pt x="13579" y="12224"/>
                    </a:lnTo>
                    <a:lnTo>
                      <a:pt x="21600" y="3976"/>
                    </a:lnTo>
                    <a:lnTo>
                      <a:pt x="1692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88" name="Figura"/>
              <p:cNvSpPr/>
              <p:nvPr/>
            </p:nvSpPr>
            <p:spPr>
              <a:xfrm>
                <a:off x="182118" y="335279"/>
                <a:ext cx="44578" cy="453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169" y="0"/>
                    </a:moveTo>
                    <a:lnTo>
                      <a:pt x="12925" y="4235"/>
                    </a:lnTo>
                    <a:lnTo>
                      <a:pt x="0" y="17425"/>
                    </a:lnTo>
                    <a:lnTo>
                      <a:pt x="4492" y="21600"/>
                    </a:lnTo>
                    <a:lnTo>
                      <a:pt x="8615" y="17365"/>
                    </a:lnTo>
                    <a:lnTo>
                      <a:pt x="17415" y="8411"/>
                    </a:lnTo>
                    <a:lnTo>
                      <a:pt x="21600" y="4235"/>
                    </a:lnTo>
                    <a:lnTo>
                      <a:pt x="1716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89" name="Figura"/>
              <p:cNvSpPr/>
              <p:nvPr/>
            </p:nvSpPr>
            <p:spPr>
              <a:xfrm>
                <a:off x="244601" y="272668"/>
                <a:ext cx="45214" cy="44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3" y="0"/>
                    </a:moveTo>
                    <a:lnTo>
                      <a:pt x="10740" y="6504"/>
                    </a:lnTo>
                    <a:lnTo>
                      <a:pt x="0" y="17243"/>
                    </a:lnTo>
                    <a:lnTo>
                      <a:pt x="4308" y="21600"/>
                    </a:lnTo>
                    <a:lnTo>
                      <a:pt x="15047" y="10862"/>
                    </a:lnTo>
                    <a:lnTo>
                      <a:pt x="21600" y="4419"/>
                    </a:lnTo>
                    <a:lnTo>
                      <a:pt x="17353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90" name="Figura"/>
              <p:cNvSpPr/>
              <p:nvPr/>
            </p:nvSpPr>
            <p:spPr>
              <a:xfrm>
                <a:off x="308483" y="211327"/>
                <a:ext cx="45593" cy="440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449" y="0"/>
                    </a:moveTo>
                    <a:lnTo>
                      <a:pt x="0" y="17118"/>
                    </a:lnTo>
                    <a:lnTo>
                      <a:pt x="4091" y="21600"/>
                    </a:lnTo>
                    <a:lnTo>
                      <a:pt x="21600" y="4482"/>
                    </a:lnTo>
                    <a:lnTo>
                      <a:pt x="1744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91" name="Figura"/>
              <p:cNvSpPr/>
              <p:nvPr/>
            </p:nvSpPr>
            <p:spPr>
              <a:xfrm>
                <a:off x="373125" y="150622"/>
                <a:ext cx="45976" cy="439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543" y="0"/>
                    </a:moveTo>
                    <a:lnTo>
                      <a:pt x="0" y="16980"/>
                    </a:lnTo>
                    <a:lnTo>
                      <a:pt x="4118" y="21600"/>
                    </a:lnTo>
                    <a:lnTo>
                      <a:pt x="14619" y="11300"/>
                    </a:lnTo>
                    <a:lnTo>
                      <a:pt x="21600" y="4619"/>
                    </a:lnTo>
                    <a:lnTo>
                      <a:pt x="17543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92" name="Figura"/>
              <p:cNvSpPr/>
              <p:nvPr/>
            </p:nvSpPr>
            <p:spPr>
              <a:xfrm>
                <a:off x="438531" y="90550"/>
                <a:ext cx="46102" cy="436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554" y="0"/>
                    </a:moveTo>
                    <a:lnTo>
                      <a:pt x="1190" y="15823"/>
                    </a:lnTo>
                    <a:lnTo>
                      <a:pt x="0" y="16953"/>
                    </a:lnTo>
                    <a:lnTo>
                      <a:pt x="4046" y="21600"/>
                    </a:lnTo>
                    <a:lnTo>
                      <a:pt x="5177" y="20470"/>
                    </a:lnTo>
                    <a:lnTo>
                      <a:pt x="21600" y="4647"/>
                    </a:lnTo>
                    <a:lnTo>
                      <a:pt x="17554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93" name="Figura"/>
              <p:cNvSpPr/>
              <p:nvPr/>
            </p:nvSpPr>
            <p:spPr>
              <a:xfrm>
                <a:off x="533154" y="37973"/>
                <a:ext cx="37426" cy="414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508" y="0"/>
                    </a:lnTo>
                    <a:lnTo>
                      <a:pt x="5419" y="4903"/>
                    </a:lnTo>
                    <a:lnTo>
                      <a:pt x="0" y="9341"/>
                    </a:lnTo>
                    <a:lnTo>
                      <a:pt x="1231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94" name="Figura"/>
              <p:cNvSpPr/>
              <p:nvPr/>
            </p:nvSpPr>
            <p:spPr>
              <a:xfrm>
                <a:off x="504190" y="46470"/>
                <a:ext cx="28965" cy="27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32" y="0"/>
                    </a:moveTo>
                    <a:lnTo>
                      <a:pt x="0" y="14305"/>
                    </a:lnTo>
                    <a:lnTo>
                      <a:pt x="6440" y="21600"/>
                    </a:lnTo>
                    <a:lnTo>
                      <a:pt x="21600" y="7303"/>
                    </a:lnTo>
                    <a:lnTo>
                      <a:pt x="1523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95" name="Figura"/>
              <p:cNvSpPr/>
              <p:nvPr/>
            </p:nvSpPr>
            <p:spPr>
              <a:xfrm>
                <a:off x="524615" y="37973"/>
                <a:ext cx="17930" cy="17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349" y="0"/>
                    </a:moveTo>
                    <a:lnTo>
                      <a:pt x="0" y="10251"/>
                    </a:lnTo>
                    <a:lnTo>
                      <a:pt x="10287" y="21600"/>
                    </a:lnTo>
                    <a:lnTo>
                      <a:pt x="21600" y="11338"/>
                    </a:lnTo>
                    <a:lnTo>
                      <a:pt x="1134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96" name="Figura"/>
              <p:cNvSpPr/>
              <p:nvPr/>
            </p:nvSpPr>
            <p:spPr>
              <a:xfrm>
                <a:off x="503300" y="0"/>
                <a:ext cx="82044" cy="46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0685"/>
                    </a:lnTo>
                    <a:lnTo>
                      <a:pt x="5612" y="21600"/>
                    </a:lnTo>
                    <a:lnTo>
                      <a:pt x="8092" y="17650"/>
                    </a:lnTo>
                    <a:lnTo>
                      <a:pt x="17713" y="1765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5398" name="object 54" descr="object 54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387852" y="2139645"/>
              <a:ext cx="682740" cy="9997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414" name="object 55"/>
            <p:cNvGrpSpPr/>
            <p:nvPr/>
          </p:nvGrpSpPr>
          <p:grpSpPr>
            <a:xfrm>
              <a:off x="3441192" y="2231098"/>
              <a:ext cx="504445" cy="821183"/>
              <a:chOff x="0" y="0"/>
              <a:chExt cx="504444" cy="821182"/>
            </a:xfrm>
          </p:grpSpPr>
          <p:sp>
            <p:nvSpPr>
              <p:cNvPr id="5399" name="Figura"/>
              <p:cNvSpPr/>
              <p:nvPr/>
            </p:nvSpPr>
            <p:spPr>
              <a:xfrm>
                <a:off x="139700" y="790194"/>
                <a:ext cx="51944" cy="309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12" y="0"/>
                    </a:moveTo>
                    <a:lnTo>
                      <a:pt x="0" y="8144"/>
                    </a:lnTo>
                    <a:lnTo>
                      <a:pt x="2429" y="9915"/>
                    </a:lnTo>
                    <a:lnTo>
                      <a:pt x="19593" y="21600"/>
                    </a:lnTo>
                    <a:lnTo>
                      <a:pt x="21600" y="13456"/>
                    </a:lnTo>
                    <a:lnTo>
                      <a:pt x="4436" y="1682"/>
                    </a:lnTo>
                    <a:lnTo>
                      <a:pt x="21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00" name="Figura"/>
              <p:cNvSpPr/>
              <p:nvPr/>
            </p:nvSpPr>
            <p:spPr>
              <a:xfrm>
                <a:off x="60325" y="749045"/>
                <a:ext cx="50293" cy="36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164" y="0"/>
                    </a:moveTo>
                    <a:lnTo>
                      <a:pt x="0" y="6054"/>
                    </a:lnTo>
                    <a:lnTo>
                      <a:pt x="3982" y="9940"/>
                    </a:lnTo>
                    <a:lnTo>
                      <a:pt x="11509" y="16144"/>
                    </a:lnTo>
                    <a:lnTo>
                      <a:pt x="19036" y="21600"/>
                    </a:lnTo>
                    <a:lnTo>
                      <a:pt x="21600" y="15023"/>
                    </a:lnTo>
                    <a:lnTo>
                      <a:pt x="14073" y="9567"/>
                    </a:lnTo>
                    <a:lnTo>
                      <a:pt x="6818" y="3513"/>
                    </a:lnTo>
                    <a:lnTo>
                      <a:pt x="3164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01" name="Figura"/>
              <p:cNvSpPr/>
              <p:nvPr/>
            </p:nvSpPr>
            <p:spPr>
              <a:xfrm>
                <a:off x="4318" y="683513"/>
                <a:ext cx="35942" cy="499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327" y="0"/>
                    </a:moveTo>
                    <a:lnTo>
                      <a:pt x="0" y="1484"/>
                    </a:lnTo>
                    <a:lnTo>
                      <a:pt x="76" y="1704"/>
                    </a:lnTo>
                    <a:lnTo>
                      <a:pt x="1832" y="5606"/>
                    </a:lnTo>
                    <a:lnTo>
                      <a:pt x="15952" y="21600"/>
                    </a:lnTo>
                    <a:lnTo>
                      <a:pt x="21600" y="17863"/>
                    </a:lnTo>
                    <a:lnTo>
                      <a:pt x="18776" y="15664"/>
                    </a:lnTo>
                    <a:lnTo>
                      <a:pt x="15876" y="12806"/>
                    </a:lnTo>
                    <a:lnTo>
                      <a:pt x="13128" y="9783"/>
                    </a:lnTo>
                    <a:lnTo>
                      <a:pt x="10838" y="6650"/>
                    </a:lnTo>
                    <a:lnTo>
                      <a:pt x="8854" y="3408"/>
                    </a:lnTo>
                    <a:lnTo>
                      <a:pt x="732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02" name="Figura"/>
              <p:cNvSpPr/>
              <p:nvPr/>
            </p:nvSpPr>
            <p:spPr>
              <a:xfrm>
                <a:off x="0" y="596138"/>
                <a:ext cx="22734" cy="521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257" y="0"/>
                    </a:moveTo>
                    <a:lnTo>
                      <a:pt x="845" y="16817"/>
                    </a:lnTo>
                    <a:lnTo>
                      <a:pt x="0" y="21127"/>
                    </a:lnTo>
                    <a:lnTo>
                      <a:pt x="11946" y="21600"/>
                    </a:lnTo>
                    <a:lnTo>
                      <a:pt x="12912" y="17290"/>
                    </a:lnTo>
                    <a:lnTo>
                      <a:pt x="14480" y="12928"/>
                    </a:lnTo>
                    <a:lnTo>
                      <a:pt x="16893" y="8356"/>
                    </a:lnTo>
                    <a:lnTo>
                      <a:pt x="20031" y="3574"/>
                    </a:lnTo>
                    <a:lnTo>
                      <a:pt x="21600" y="1734"/>
                    </a:lnTo>
                    <a:lnTo>
                      <a:pt x="1025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03" name="Figura"/>
              <p:cNvSpPr/>
              <p:nvPr/>
            </p:nvSpPr>
            <p:spPr>
              <a:xfrm>
                <a:off x="25908" y="515492"/>
                <a:ext cx="35942" cy="505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112" y="0"/>
                    </a:moveTo>
                    <a:lnTo>
                      <a:pt x="14502" y="706"/>
                    </a:lnTo>
                    <a:lnTo>
                      <a:pt x="9083" y="7164"/>
                    </a:lnTo>
                    <a:lnTo>
                      <a:pt x="4198" y="13459"/>
                    </a:lnTo>
                    <a:lnTo>
                      <a:pt x="0" y="19104"/>
                    </a:lnTo>
                    <a:lnTo>
                      <a:pt x="6793" y="21600"/>
                    </a:lnTo>
                    <a:lnTo>
                      <a:pt x="10914" y="15956"/>
                    </a:lnTo>
                    <a:lnTo>
                      <a:pt x="15723" y="9823"/>
                    </a:lnTo>
                    <a:lnTo>
                      <a:pt x="21066" y="3528"/>
                    </a:lnTo>
                    <a:lnTo>
                      <a:pt x="21600" y="2877"/>
                    </a:lnTo>
                    <a:lnTo>
                      <a:pt x="151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04" name="Figura"/>
              <p:cNvSpPr/>
              <p:nvPr/>
            </p:nvSpPr>
            <p:spPr>
              <a:xfrm>
                <a:off x="72009" y="441832"/>
                <a:ext cx="39879" cy="48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096" y="0"/>
                    </a:moveTo>
                    <a:lnTo>
                      <a:pt x="11831" y="4725"/>
                    </a:lnTo>
                    <a:lnTo>
                      <a:pt x="5297" y="12150"/>
                    </a:lnTo>
                    <a:lnTo>
                      <a:pt x="0" y="18394"/>
                    </a:lnTo>
                    <a:lnTo>
                      <a:pt x="5710" y="21600"/>
                    </a:lnTo>
                    <a:lnTo>
                      <a:pt x="11006" y="15300"/>
                    </a:lnTo>
                    <a:lnTo>
                      <a:pt x="17473" y="7987"/>
                    </a:lnTo>
                    <a:lnTo>
                      <a:pt x="21600" y="3375"/>
                    </a:lnTo>
                    <a:lnTo>
                      <a:pt x="1609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05" name="Figura"/>
              <p:cNvSpPr/>
              <p:nvPr/>
            </p:nvSpPr>
            <p:spPr>
              <a:xfrm>
                <a:off x="124968" y="371728"/>
                <a:ext cx="41657" cy="47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529" y="0"/>
                    </a:moveTo>
                    <a:lnTo>
                      <a:pt x="12315" y="4493"/>
                    </a:lnTo>
                    <a:lnTo>
                      <a:pt x="4741" y="12787"/>
                    </a:lnTo>
                    <a:lnTo>
                      <a:pt x="0" y="18029"/>
                    </a:lnTo>
                    <a:lnTo>
                      <a:pt x="5137" y="21600"/>
                    </a:lnTo>
                    <a:lnTo>
                      <a:pt x="9878" y="16358"/>
                    </a:lnTo>
                    <a:lnTo>
                      <a:pt x="17451" y="8122"/>
                    </a:lnTo>
                    <a:lnTo>
                      <a:pt x="21600" y="3686"/>
                    </a:lnTo>
                    <a:lnTo>
                      <a:pt x="1652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06" name="Figura"/>
              <p:cNvSpPr/>
              <p:nvPr/>
            </p:nvSpPr>
            <p:spPr>
              <a:xfrm>
                <a:off x="181356" y="303911"/>
                <a:ext cx="42799" cy="467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29" y="0"/>
                    </a:moveTo>
                    <a:lnTo>
                      <a:pt x="7307" y="9920"/>
                    </a:lnTo>
                    <a:lnTo>
                      <a:pt x="0" y="17843"/>
                    </a:lnTo>
                    <a:lnTo>
                      <a:pt x="4935" y="21600"/>
                    </a:lnTo>
                    <a:lnTo>
                      <a:pt x="12178" y="13676"/>
                    </a:lnTo>
                    <a:lnTo>
                      <a:pt x="21600" y="3815"/>
                    </a:lnTo>
                    <a:lnTo>
                      <a:pt x="1672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07" name="Figura"/>
              <p:cNvSpPr/>
              <p:nvPr/>
            </p:nvSpPr>
            <p:spPr>
              <a:xfrm>
                <a:off x="239649" y="237362"/>
                <a:ext cx="43435" cy="462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926" y="0"/>
                    </a:moveTo>
                    <a:lnTo>
                      <a:pt x="12694" y="4332"/>
                    </a:lnTo>
                    <a:lnTo>
                      <a:pt x="0" y="17684"/>
                    </a:lnTo>
                    <a:lnTo>
                      <a:pt x="4737" y="21600"/>
                    </a:lnTo>
                    <a:lnTo>
                      <a:pt x="21600" y="3976"/>
                    </a:lnTo>
                    <a:lnTo>
                      <a:pt x="1692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08" name="Figura"/>
              <p:cNvSpPr/>
              <p:nvPr/>
            </p:nvSpPr>
            <p:spPr>
              <a:xfrm>
                <a:off x="299339" y="171703"/>
                <a:ext cx="43688" cy="45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017" y="0"/>
                    </a:moveTo>
                    <a:lnTo>
                      <a:pt x="1381" y="16110"/>
                    </a:lnTo>
                    <a:lnTo>
                      <a:pt x="0" y="17602"/>
                    </a:lnTo>
                    <a:lnTo>
                      <a:pt x="4647" y="21600"/>
                    </a:lnTo>
                    <a:lnTo>
                      <a:pt x="21600" y="4057"/>
                    </a:lnTo>
                    <a:lnTo>
                      <a:pt x="1701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09" name="Figura"/>
              <p:cNvSpPr/>
              <p:nvPr/>
            </p:nvSpPr>
            <p:spPr>
              <a:xfrm>
                <a:off x="359791" y="106806"/>
                <a:ext cx="43943" cy="45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105" y="0"/>
                    </a:moveTo>
                    <a:lnTo>
                      <a:pt x="0" y="17460"/>
                    </a:lnTo>
                    <a:lnTo>
                      <a:pt x="4557" y="21600"/>
                    </a:lnTo>
                    <a:lnTo>
                      <a:pt x="21600" y="4080"/>
                    </a:lnTo>
                    <a:lnTo>
                      <a:pt x="1710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10" name="Figura"/>
              <p:cNvSpPr/>
              <p:nvPr/>
            </p:nvSpPr>
            <p:spPr>
              <a:xfrm>
                <a:off x="420624" y="50937"/>
                <a:ext cx="35903" cy="36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064" y="0"/>
                    </a:moveTo>
                    <a:lnTo>
                      <a:pt x="0" y="16459"/>
                    </a:lnTo>
                    <a:lnTo>
                      <a:pt x="5578" y="21600"/>
                    </a:lnTo>
                    <a:lnTo>
                      <a:pt x="21600" y="5124"/>
                    </a:lnTo>
                    <a:lnTo>
                      <a:pt x="16064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11" name="Figura"/>
              <p:cNvSpPr/>
              <p:nvPr/>
            </p:nvSpPr>
            <p:spPr>
              <a:xfrm>
                <a:off x="455675" y="42163"/>
                <a:ext cx="35897" cy="393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5503" y="4808"/>
                    </a:lnTo>
                    <a:lnTo>
                      <a:pt x="512" y="9606"/>
                    </a:lnTo>
                    <a:lnTo>
                      <a:pt x="1436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12" name="Figura"/>
              <p:cNvSpPr/>
              <p:nvPr/>
            </p:nvSpPr>
            <p:spPr>
              <a:xfrm>
                <a:off x="447325" y="42163"/>
                <a:ext cx="17496" cy="175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309" y="0"/>
                    </a:moveTo>
                    <a:lnTo>
                      <a:pt x="0" y="10824"/>
                    </a:lnTo>
                    <a:lnTo>
                      <a:pt x="11360" y="21600"/>
                    </a:lnTo>
                    <a:lnTo>
                      <a:pt x="21600" y="10810"/>
                    </a:lnTo>
                    <a:lnTo>
                      <a:pt x="1030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13" name="Figura"/>
              <p:cNvSpPr/>
              <p:nvPr/>
            </p:nvSpPr>
            <p:spPr>
              <a:xfrm>
                <a:off x="424307" y="0"/>
                <a:ext cx="80138" cy="50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2332"/>
                    </a:lnTo>
                    <a:lnTo>
                      <a:pt x="6204" y="21600"/>
                    </a:lnTo>
                    <a:lnTo>
                      <a:pt x="8455" y="17879"/>
                    </a:lnTo>
                    <a:lnTo>
                      <a:pt x="18130" y="1787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5415" name="object 56" descr="object 56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165347" y="1982686"/>
              <a:ext cx="594399" cy="14508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434" name="object 57"/>
            <p:cNvGrpSpPr/>
            <p:nvPr/>
          </p:nvGrpSpPr>
          <p:grpSpPr>
            <a:xfrm>
              <a:off x="3218560" y="2074125"/>
              <a:ext cx="492379" cy="1272035"/>
              <a:chOff x="0" y="0"/>
              <a:chExt cx="492378" cy="1272033"/>
            </a:xfrm>
          </p:grpSpPr>
          <p:sp>
            <p:nvSpPr>
              <p:cNvPr id="5416" name="Figura"/>
              <p:cNvSpPr/>
              <p:nvPr/>
            </p:nvSpPr>
            <p:spPr>
              <a:xfrm>
                <a:off x="441578" y="1236727"/>
                <a:ext cx="50801" cy="353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92" y="0"/>
                    </a:moveTo>
                    <a:lnTo>
                      <a:pt x="0" y="6837"/>
                    </a:lnTo>
                    <a:lnTo>
                      <a:pt x="19008" y="21600"/>
                    </a:lnTo>
                    <a:lnTo>
                      <a:pt x="21600" y="14763"/>
                    </a:lnTo>
                    <a:lnTo>
                      <a:pt x="259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17" name="Figura"/>
              <p:cNvSpPr/>
              <p:nvPr/>
            </p:nvSpPr>
            <p:spPr>
              <a:xfrm>
                <a:off x="363600" y="1193928"/>
                <a:ext cx="50548" cy="35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60" y="0"/>
                    </a:moveTo>
                    <a:lnTo>
                      <a:pt x="0" y="6664"/>
                    </a:lnTo>
                    <a:lnTo>
                      <a:pt x="19049" y="21600"/>
                    </a:lnTo>
                    <a:lnTo>
                      <a:pt x="21600" y="14859"/>
                    </a:lnTo>
                    <a:lnTo>
                      <a:pt x="266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18" name="Figura"/>
              <p:cNvSpPr/>
              <p:nvPr/>
            </p:nvSpPr>
            <p:spPr>
              <a:xfrm>
                <a:off x="287020" y="1148714"/>
                <a:ext cx="49911" cy="37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58" y="0"/>
                    </a:moveTo>
                    <a:lnTo>
                      <a:pt x="0" y="6266"/>
                    </a:lnTo>
                    <a:lnTo>
                      <a:pt x="15115" y="18651"/>
                    </a:lnTo>
                    <a:lnTo>
                      <a:pt x="18852" y="21600"/>
                    </a:lnTo>
                    <a:lnTo>
                      <a:pt x="21600" y="15187"/>
                    </a:lnTo>
                    <a:lnTo>
                      <a:pt x="17863" y="12312"/>
                    </a:lnTo>
                    <a:lnTo>
                      <a:pt x="285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19" name="Figura"/>
              <p:cNvSpPr/>
              <p:nvPr/>
            </p:nvSpPr>
            <p:spPr>
              <a:xfrm>
                <a:off x="212851" y="1099312"/>
                <a:ext cx="48897" cy="39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198" y="0"/>
                    </a:moveTo>
                    <a:lnTo>
                      <a:pt x="0" y="5695"/>
                    </a:lnTo>
                    <a:lnTo>
                      <a:pt x="14250" y="18127"/>
                    </a:lnTo>
                    <a:lnTo>
                      <a:pt x="18514" y="21600"/>
                    </a:lnTo>
                    <a:lnTo>
                      <a:pt x="21600" y="15766"/>
                    </a:lnTo>
                    <a:lnTo>
                      <a:pt x="17280" y="12293"/>
                    </a:lnTo>
                    <a:lnTo>
                      <a:pt x="319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20" name="Figura"/>
              <p:cNvSpPr/>
              <p:nvPr/>
            </p:nvSpPr>
            <p:spPr>
              <a:xfrm>
                <a:off x="143128" y="1043939"/>
                <a:ext cx="46992" cy="42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853" y="0"/>
                    </a:moveTo>
                    <a:lnTo>
                      <a:pt x="0" y="4836"/>
                    </a:lnTo>
                    <a:lnTo>
                      <a:pt x="7064" y="11735"/>
                    </a:lnTo>
                    <a:lnTo>
                      <a:pt x="14594" y="18635"/>
                    </a:lnTo>
                    <a:lnTo>
                      <a:pt x="18039" y="21600"/>
                    </a:lnTo>
                    <a:lnTo>
                      <a:pt x="21600" y="16507"/>
                    </a:lnTo>
                    <a:lnTo>
                      <a:pt x="18155" y="13540"/>
                    </a:lnTo>
                    <a:lnTo>
                      <a:pt x="10800" y="6771"/>
                    </a:lnTo>
                    <a:lnTo>
                      <a:pt x="3853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21" name="Figura"/>
              <p:cNvSpPr/>
              <p:nvPr/>
            </p:nvSpPr>
            <p:spPr>
              <a:xfrm>
                <a:off x="81533" y="980058"/>
                <a:ext cx="43055" cy="46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034" y="0"/>
                    </a:moveTo>
                    <a:lnTo>
                      <a:pt x="0" y="3649"/>
                    </a:lnTo>
                    <a:lnTo>
                      <a:pt x="2485" y="6592"/>
                    </a:lnTo>
                    <a:lnTo>
                      <a:pt x="9048" y="13654"/>
                    </a:lnTo>
                    <a:lnTo>
                      <a:pt x="15929" y="20541"/>
                    </a:lnTo>
                    <a:lnTo>
                      <a:pt x="17076" y="21600"/>
                    </a:lnTo>
                    <a:lnTo>
                      <a:pt x="21600" y="17480"/>
                    </a:lnTo>
                    <a:lnTo>
                      <a:pt x="20453" y="16420"/>
                    </a:lnTo>
                    <a:lnTo>
                      <a:pt x="13763" y="9653"/>
                    </a:lnTo>
                    <a:lnTo>
                      <a:pt x="7328" y="2766"/>
                    </a:lnTo>
                    <a:lnTo>
                      <a:pt x="5034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22" name="Figura"/>
              <p:cNvSpPr/>
              <p:nvPr/>
            </p:nvSpPr>
            <p:spPr>
              <a:xfrm>
                <a:off x="33654" y="906018"/>
                <a:ext cx="36070" cy="50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769" y="0"/>
                    </a:moveTo>
                    <a:lnTo>
                      <a:pt x="0" y="2442"/>
                    </a:lnTo>
                    <a:lnTo>
                      <a:pt x="5248" y="9878"/>
                    </a:lnTo>
                    <a:lnTo>
                      <a:pt x="11105" y="17041"/>
                    </a:lnTo>
                    <a:lnTo>
                      <a:pt x="15135" y="21600"/>
                    </a:lnTo>
                    <a:lnTo>
                      <a:pt x="21600" y="18670"/>
                    </a:lnTo>
                    <a:lnTo>
                      <a:pt x="17493" y="14111"/>
                    </a:lnTo>
                    <a:lnTo>
                      <a:pt x="11865" y="7164"/>
                    </a:lnTo>
                    <a:lnTo>
                      <a:pt x="676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23" name="Figura"/>
              <p:cNvSpPr/>
              <p:nvPr/>
            </p:nvSpPr>
            <p:spPr>
              <a:xfrm>
                <a:off x="5969" y="823340"/>
                <a:ext cx="24892" cy="525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11" y="0"/>
                    </a:moveTo>
                    <a:lnTo>
                      <a:pt x="0" y="939"/>
                    </a:lnTo>
                    <a:lnTo>
                      <a:pt x="1873" y="5687"/>
                    </a:lnTo>
                    <a:lnTo>
                      <a:pt x="6061" y="13669"/>
                    </a:lnTo>
                    <a:lnTo>
                      <a:pt x="11131" y="21443"/>
                    </a:lnTo>
                    <a:lnTo>
                      <a:pt x="11351" y="21600"/>
                    </a:lnTo>
                    <a:lnTo>
                      <a:pt x="21600" y="19774"/>
                    </a:lnTo>
                    <a:lnTo>
                      <a:pt x="21490" y="19565"/>
                    </a:lnTo>
                    <a:lnTo>
                      <a:pt x="16531" y="12105"/>
                    </a:lnTo>
                    <a:lnTo>
                      <a:pt x="12564" y="4487"/>
                    </a:lnTo>
                    <a:lnTo>
                      <a:pt x="10911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24" name="Figura"/>
              <p:cNvSpPr/>
              <p:nvPr/>
            </p:nvSpPr>
            <p:spPr>
              <a:xfrm>
                <a:off x="0" y="735838"/>
                <a:ext cx="13844" cy="51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91" y="0"/>
                    </a:moveTo>
                    <a:lnTo>
                      <a:pt x="0" y="7913"/>
                    </a:lnTo>
                    <a:lnTo>
                      <a:pt x="593" y="16895"/>
                    </a:lnTo>
                    <a:lnTo>
                      <a:pt x="1783" y="21600"/>
                    </a:lnTo>
                    <a:lnTo>
                      <a:pt x="21600" y="21225"/>
                    </a:lnTo>
                    <a:lnTo>
                      <a:pt x="20409" y="16520"/>
                    </a:lnTo>
                    <a:lnTo>
                      <a:pt x="19817" y="7806"/>
                    </a:lnTo>
                    <a:lnTo>
                      <a:pt x="20608" y="160"/>
                    </a:lnTo>
                    <a:lnTo>
                      <a:pt x="791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25" name="Figura"/>
              <p:cNvSpPr/>
              <p:nvPr/>
            </p:nvSpPr>
            <p:spPr>
              <a:xfrm>
                <a:off x="3555" y="646684"/>
                <a:ext cx="20321" cy="52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70" y="0"/>
                    </a:moveTo>
                    <a:lnTo>
                      <a:pt x="4860" y="7428"/>
                    </a:lnTo>
                    <a:lnTo>
                      <a:pt x="1216" y="17069"/>
                    </a:lnTo>
                    <a:lnTo>
                      <a:pt x="0" y="21020"/>
                    </a:lnTo>
                    <a:lnTo>
                      <a:pt x="13500" y="21600"/>
                    </a:lnTo>
                    <a:lnTo>
                      <a:pt x="14581" y="17596"/>
                    </a:lnTo>
                    <a:lnTo>
                      <a:pt x="18225" y="8219"/>
                    </a:lnTo>
                    <a:lnTo>
                      <a:pt x="21600" y="948"/>
                    </a:lnTo>
                    <a:lnTo>
                      <a:pt x="837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26" name="Figura"/>
              <p:cNvSpPr/>
              <p:nvPr/>
            </p:nvSpPr>
            <p:spPr>
              <a:xfrm>
                <a:off x="19557" y="559688"/>
                <a:ext cx="25401" cy="52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33" y="0"/>
                    </a:moveTo>
                    <a:lnTo>
                      <a:pt x="9072" y="3452"/>
                    </a:lnTo>
                    <a:lnTo>
                      <a:pt x="3457" y="13651"/>
                    </a:lnTo>
                    <a:lnTo>
                      <a:pt x="0" y="20345"/>
                    </a:lnTo>
                    <a:lnTo>
                      <a:pt x="10476" y="21600"/>
                    </a:lnTo>
                    <a:lnTo>
                      <a:pt x="13933" y="14906"/>
                    </a:lnTo>
                    <a:lnTo>
                      <a:pt x="19549" y="4864"/>
                    </a:lnTo>
                    <a:lnTo>
                      <a:pt x="21600" y="1517"/>
                    </a:lnTo>
                    <a:lnTo>
                      <a:pt x="11233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27" name="Figura"/>
              <p:cNvSpPr/>
              <p:nvPr/>
            </p:nvSpPr>
            <p:spPr>
              <a:xfrm>
                <a:off x="44196" y="475106"/>
                <a:ext cx="28830" cy="520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656" y="0"/>
                    </a:moveTo>
                    <a:lnTo>
                      <a:pt x="7898" y="7112"/>
                    </a:lnTo>
                    <a:lnTo>
                      <a:pt x="1332" y="17701"/>
                    </a:lnTo>
                    <a:lnTo>
                      <a:pt x="0" y="19967"/>
                    </a:lnTo>
                    <a:lnTo>
                      <a:pt x="9039" y="21600"/>
                    </a:lnTo>
                    <a:lnTo>
                      <a:pt x="10372" y="19335"/>
                    </a:lnTo>
                    <a:lnTo>
                      <a:pt x="16937" y="8851"/>
                    </a:lnTo>
                    <a:lnTo>
                      <a:pt x="21600" y="1792"/>
                    </a:lnTo>
                    <a:lnTo>
                      <a:pt x="1265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28" name="Figura"/>
              <p:cNvSpPr/>
              <p:nvPr/>
            </p:nvSpPr>
            <p:spPr>
              <a:xfrm>
                <a:off x="74549" y="392175"/>
                <a:ext cx="31116" cy="51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400" y="0"/>
                    </a:moveTo>
                    <a:lnTo>
                      <a:pt x="0" y="19588"/>
                    </a:lnTo>
                    <a:lnTo>
                      <a:pt x="8198" y="21600"/>
                    </a:lnTo>
                    <a:lnTo>
                      <a:pt x="21600" y="2012"/>
                    </a:lnTo>
                    <a:lnTo>
                      <a:pt x="134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29" name="Figura"/>
              <p:cNvSpPr/>
              <p:nvPr/>
            </p:nvSpPr>
            <p:spPr>
              <a:xfrm>
                <a:off x="109093" y="310641"/>
                <a:ext cx="32385" cy="51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92" y="0"/>
                    </a:moveTo>
                    <a:lnTo>
                      <a:pt x="6945" y="9364"/>
                    </a:lnTo>
                    <a:lnTo>
                      <a:pt x="0" y="19472"/>
                    </a:lnTo>
                    <a:lnTo>
                      <a:pt x="7708" y="21600"/>
                    </a:lnTo>
                    <a:lnTo>
                      <a:pt x="14739" y="11492"/>
                    </a:lnTo>
                    <a:lnTo>
                      <a:pt x="21600" y="2234"/>
                    </a:lnTo>
                    <a:lnTo>
                      <a:pt x="1389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30" name="Figura"/>
              <p:cNvSpPr/>
              <p:nvPr/>
            </p:nvSpPr>
            <p:spPr>
              <a:xfrm>
                <a:off x="145923" y="230124"/>
                <a:ext cx="33528" cy="51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37" y="0"/>
                    </a:moveTo>
                    <a:lnTo>
                      <a:pt x="0" y="19301"/>
                    </a:lnTo>
                    <a:lnTo>
                      <a:pt x="7363" y="21600"/>
                    </a:lnTo>
                    <a:lnTo>
                      <a:pt x="21600" y="2353"/>
                    </a:lnTo>
                    <a:lnTo>
                      <a:pt x="1423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31" name="Figura"/>
              <p:cNvSpPr/>
              <p:nvPr/>
            </p:nvSpPr>
            <p:spPr>
              <a:xfrm>
                <a:off x="184912" y="150494"/>
                <a:ext cx="34037" cy="51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427" y="0"/>
                    </a:moveTo>
                    <a:lnTo>
                      <a:pt x="9188" y="6877"/>
                    </a:lnTo>
                    <a:lnTo>
                      <a:pt x="0" y="19236"/>
                    </a:lnTo>
                    <a:lnTo>
                      <a:pt x="7173" y="21600"/>
                    </a:lnTo>
                    <a:lnTo>
                      <a:pt x="16442" y="9242"/>
                    </a:lnTo>
                    <a:lnTo>
                      <a:pt x="21600" y="2418"/>
                    </a:lnTo>
                    <a:lnTo>
                      <a:pt x="1442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32" name="Figura"/>
              <p:cNvSpPr/>
              <p:nvPr/>
            </p:nvSpPr>
            <p:spPr>
              <a:xfrm>
                <a:off x="224917" y="71247"/>
                <a:ext cx="34544" cy="51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612" y="0"/>
                    </a:moveTo>
                    <a:lnTo>
                      <a:pt x="1906" y="16549"/>
                    </a:lnTo>
                    <a:lnTo>
                      <a:pt x="0" y="19129"/>
                    </a:lnTo>
                    <a:lnTo>
                      <a:pt x="7068" y="21600"/>
                    </a:lnTo>
                    <a:lnTo>
                      <a:pt x="9053" y="18967"/>
                    </a:lnTo>
                    <a:lnTo>
                      <a:pt x="21600" y="2471"/>
                    </a:lnTo>
                    <a:lnTo>
                      <a:pt x="146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33" name="Triángulo"/>
              <p:cNvSpPr/>
              <p:nvPr/>
            </p:nvSpPr>
            <p:spPr>
              <a:xfrm>
                <a:off x="223393" y="0"/>
                <a:ext cx="68834" cy="852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2715"/>
                    </a:lnTo>
                    <a:lnTo>
                      <a:pt x="2124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5435" name="object 58" descr="object 58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381756" y="411441"/>
              <a:ext cx="478549" cy="18257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440" name="object 59"/>
            <p:cNvGrpSpPr/>
            <p:nvPr/>
          </p:nvGrpSpPr>
          <p:grpSpPr>
            <a:xfrm>
              <a:off x="3487166" y="427062"/>
              <a:ext cx="323597" cy="1647189"/>
              <a:chOff x="0" y="0"/>
              <a:chExt cx="323596" cy="1647189"/>
            </a:xfrm>
          </p:grpSpPr>
          <p:sp>
            <p:nvSpPr>
              <p:cNvPr id="5436" name="Figura"/>
              <p:cNvSpPr/>
              <p:nvPr/>
            </p:nvSpPr>
            <p:spPr>
              <a:xfrm>
                <a:off x="0" y="1565528"/>
                <a:ext cx="69851" cy="816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7462" y="21600"/>
                    </a:lnTo>
                    <a:lnTo>
                      <a:pt x="21600" y="5375"/>
                    </a:lnTo>
                    <a:lnTo>
                      <a:pt x="12842" y="5375"/>
                    </a:lnTo>
                    <a:lnTo>
                      <a:pt x="8954" y="4770"/>
                    </a:lnTo>
                    <a:lnTo>
                      <a:pt x="9643" y="14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37" name="Figura"/>
              <p:cNvSpPr/>
              <p:nvPr/>
            </p:nvSpPr>
            <p:spPr>
              <a:xfrm>
                <a:off x="41528" y="1573226"/>
                <a:ext cx="3353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40" y="0"/>
                    </a:moveTo>
                    <a:lnTo>
                      <a:pt x="0" y="21600"/>
                    </a:lnTo>
                    <a:lnTo>
                      <a:pt x="18246" y="21600"/>
                    </a:lnTo>
                    <a:lnTo>
                      <a:pt x="21600" y="9573"/>
                    </a:lnTo>
                    <a:lnTo>
                      <a:pt x="144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38" name="Figura"/>
              <p:cNvSpPr/>
              <p:nvPr/>
            </p:nvSpPr>
            <p:spPr>
              <a:xfrm>
                <a:off x="31181" y="0"/>
                <a:ext cx="292416" cy="15733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681" y="0"/>
                    </a:moveTo>
                    <a:lnTo>
                      <a:pt x="0" y="21569"/>
                    </a:lnTo>
                    <a:lnTo>
                      <a:pt x="929" y="21600"/>
                    </a:lnTo>
                    <a:lnTo>
                      <a:pt x="21600" y="31"/>
                    </a:lnTo>
                    <a:lnTo>
                      <a:pt x="2068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39" name="Figura"/>
              <p:cNvSpPr/>
              <p:nvPr/>
            </p:nvSpPr>
            <p:spPr>
              <a:xfrm>
                <a:off x="28954" y="1571069"/>
                <a:ext cx="14810" cy="14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248" y="0"/>
                    </a:moveTo>
                    <a:lnTo>
                      <a:pt x="0" y="18259"/>
                    </a:lnTo>
                    <a:lnTo>
                      <a:pt x="18340" y="21600"/>
                    </a:lnTo>
                    <a:lnTo>
                      <a:pt x="21600" y="3266"/>
                    </a:lnTo>
                    <a:lnTo>
                      <a:pt x="3248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5442" name="object 61"/>
          <p:cNvSpPr txBox="1"/>
          <p:nvPr/>
        </p:nvSpPr>
        <p:spPr>
          <a:xfrm>
            <a:off x="8698230" y="349629"/>
            <a:ext cx="1203326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75" sz="1200">
                <a:solidFill>
                  <a:srgbClr val="FFFFFF"/>
                </a:solidFill>
              </a:defRPr>
            </a:pPr>
            <a:r>
              <a:t>F</a:t>
            </a:r>
            <a:r>
              <a:rPr spc="0"/>
              <a:t>A</a:t>
            </a:r>
            <a:r>
              <a:rPr spc="-85"/>
              <a:t>L</a:t>
            </a:r>
            <a:r>
              <a:rPr spc="-95"/>
              <a:t>T</a:t>
            </a:r>
            <a:r>
              <a:rPr spc="0"/>
              <a:t>A</a:t>
            </a:r>
            <a:r>
              <a:rPr spc="5"/>
              <a:t> </a:t>
            </a:r>
            <a:r>
              <a:rPr spc="-10"/>
              <a:t>E</a:t>
            </a:r>
            <a:r>
              <a:rPr spc="-5"/>
              <a:t>S</a:t>
            </a:r>
            <a:r>
              <a:rPr spc="-15"/>
              <a:t>C</a:t>
            </a:r>
            <a:r>
              <a:rPr spc="-5"/>
              <a:t>O</a:t>
            </a:r>
            <a:r>
              <a:rPr spc="-10"/>
              <a:t>R</a:t>
            </a:r>
            <a:r>
              <a:rPr spc="0"/>
              <a:t>A</a:t>
            </a:r>
            <a:r>
              <a:rPr spc="-5"/>
              <a:t>D</a:t>
            </a:r>
            <a:r>
              <a:rPr spc="0"/>
              <a:t>A</a:t>
            </a:r>
            <a:r>
              <a:rPr spc="15"/>
              <a:t> </a:t>
            </a:r>
            <a:r>
              <a:rPr spc="0"/>
              <a:t>2</a:t>
            </a:r>
          </a:p>
        </p:txBody>
      </p:sp>
      <p:pic>
        <p:nvPicPr>
          <p:cNvPr id="5443" name="Imagen" descr="Imagen"/>
          <p:cNvPicPr>
            <a:picLocks noChangeAspect="1"/>
          </p:cNvPicPr>
          <p:nvPr/>
        </p:nvPicPr>
        <p:blipFill>
          <a:blip r:embed="rId31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5444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2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6" name="object 3"/>
          <p:cNvSpPr txBox="1"/>
          <p:nvPr>
            <p:ph type="title"/>
          </p:nvPr>
        </p:nvSpPr>
        <p:spPr>
          <a:xfrm>
            <a:off x="839216" y="1420189"/>
            <a:ext cx="6878319" cy="1763396"/>
          </a:xfrm>
          <a:prstGeom prst="rect">
            <a:avLst/>
          </a:prstGeom>
        </p:spPr>
        <p:txBody>
          <a:bodyPr/>
          <a:lstStyle/>
          <a:p>
            <a:pPr marR="5080" indent="12700">
              <a:lnSpc>
                <a:spcPts val="6400"/>
              </a:lnSpc>
              <a:spcBef>
                <a:spcPts val="900"/>
              </a:spcBef>
              <a:defRPr spc="-500" sz="6000"/>
            </a:pPr>
            <a:r>
              <a:t>FALTAS </a:t>
            </a:r>
            <a:r>
              <a:rPr spc="-400"/>
              <a:t>FRONTALES  </a:t>
            </a:r>
            <a:r>
              <a:t>OFENSIVAS</a:t>
            </a:r>
          </a:p>
        </p:txBody>
      </p:sp>
      <p:pic>
        <p:nvPicPr>
          <p:cNvPr id="5447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5448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53" name="object 2"/>
          <p:cNvGrpSpPr/>
          <p:nvPr/>
        </p:nvGrpSpPr>
        <p:grpSpPr>
          <a:xfrm>
            <a:off x="3372610" y="3009938"/>
            <a:ext cx="327622" cy="419062"/>
            <a:chOff x="0" y="0"/>
            <a:chExt cx="327621" cy="419061"/>
          </a:xfrm>
        </p:grpSpPr>
        <p:pic>
          <p:nvPicPr>
            <p:cNvPr id="5450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907"/>
              <a:ext cx="327622" cy="336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51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480" y="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52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40" y="41110"/>
              <a:ext cx="225553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454" name="object 6"/>
          <p:cNvSpPr txBox="1"/>
          <p:nvPr/>
        </p:nvSpPr>
        <p:spPr>
          <a:xfrm>
            <a:off x="3502278" y="3048888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grpSp>
        <p:nvGrpSpPr>
          <p:cNvPr id="5458" name="object 7"/>
          <p:cNvGrpSpPr/>
          <p:nvPr/>
        </p:nvGrpSpPr>
        <p:grpSpPr>
          <a:xfrm>
            <a:off x="10360152" y="2924492"/>
            <a:ext cx="327622" cy="338392"/>
            <a:chOff x="0" y="0"/>
            <a:chExt cx="327621" cy="338390"/>
          </a:xfrm>
        </p:grpSpPr>
        <p:pic>
          <p:nvPicPr>
            <p:cNvPr id="5455" name="object 8" descr="object 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-1"/>
              <a:ext cx="327623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56" name="object 9" descr="object 9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479" y="32041"/>
              <a:ext cx="266751" cy="30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57" name="object 10" descr="object 10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3339" y="15302"/>
              <a:ext cx="225553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459" name="object 11"/>
          <p:cNvSpPr txBox="1"/>
          <p:nvPr/>
        </p:nvSpPr>
        <p:spPr>
          <a:xfrm>
            <a:off x="10490961" y="2995930"/>
            <a:ext cx="742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z="7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grpSp>
        <p:nvGrpSpPr>
          <p:cNvPr id="5617" name="object 12"/>
          <p:cNvGrpSpPr/>
          <p:nvPr/>
        </p:nvGrpSpPr>
        <p:grpSpPr>
          <a:xfrm>
            <a:off x="5958840" y="2086292"/>
            <a:ext cx="4809743" cy="2731071"/>
            <a:chOff x="0" y="0"/>
            <a:chExt cx="4809742" cy="2731070"/>
          </a:xfrm>
        </p:grpSpPr>
        <p:pic>
          <p:nvPicPr>
            <p:cNvPr id="5460" name="object 13" descr="object 1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3340" y="1792223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61" name="object 14" descr="object 14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6866" y="1825814"/>
              <a:ext cx="208789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62" name="object 15" descr="object 15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9247" y="1818194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63" name="object 16" descr="object 16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560319" y="1859304"/>
              <a:ext cx="192126" cy="2042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464" name="object 17"/>
            <p:cNvSpPr/>
            <p:nvPr/>
          </p:nvSpPr>
          <p:spPr>
            <a:xfrm>
              <a:off x="2593847" y="1892870"/>
              <a:ext cx="74677" cy="8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6602" y="848"/>
                  </a:lnTo>
                  <a:lnTo>
                    <a:pt x="3168" y="3162"/>
                  </a:lnTo>
                  <a:lnTo>
                    <a:pt x="850" y="6595"/>
                  </a:lnTo>
                  <a:lnTo>
                    <a:pt x="0" y="10800"/>
                  </a:lnTo>
                  <a:lnTo>
                    <a:pt x="850" y="15005"/>
                  </a:lnTo>
                  <a:lnTo>
                    <a:pt x="3168" y="18438"/>
                  </a:lnTo>
                  <a:lnTo>
                    <a:pt x="6602" y="20752"/>
                  </a:lnTo>
                  <a:lnTo>
                    <a:pt x="10800" y="21600"/>
                  </a:lnTo>
                  <a:lnTo>
                    <a:pt x="14998" y="20752"/>
                  </a:lnTo>
                  <a:lnTo>
                    <a:pt x="18432" y="18438"/>
                  </a:lnTo>
                  <a:lnTo>
                    <a:pt x="20750" y="15005"/>
                  </a:lnTo>
                  <a:lnTo>
                    <a:pt x="21600" y="10800"/>
                  </a:lnTo>
                  <a:lnTo>
                    <a:pt x="20750" y="6595"/>
                  </a:lnTo>
                  <a:lnTo>
                    <a:pt x="18432" y="3162"/>
                  </a:lnTo>
                  <a:lnTo>
                    <a:pt x="14998" y="84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65" name="object 18"/>
            <p:cNvSpPr/>
            <p:nvPr/>
          </p:nvSpPr>
          <p:spPr>
            <a:xfrm>
              <a:off x="2593847" y="1892870"/>
              <a:ext cx="74677" cy="8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50" y="6595"/>
                  </a:lnTo>
                  <a:lnTo>
                    <a:pt x="3168" y="3162"/>
                  </a:lnTo>
                  <a:lnTo>
                    <a:pt x="6602" y="848"/>
                  </a:lnTo>
                  <a:lnTo>
                    <a:pt x="10800" y="0"/>
                  </a:lnTo>
                  <a:lnTo>
                    <a:pt x="14998" y="848"/>
                  </a:lnTo>
                  <a:lnTo>
                    <a:pt x="18432" y="3162"/>
                  </a:lnTo>
                  <a:lnTo>
                    <a:pt x="20750" y="6595"/>
                  </a:lnTo>
                  <a:lnTo>
                    <a:pt x="21600" y="10800"/>
                  </a:lnTo>
                  <a:lnTo>
                    <a:pt x="20750" y="15005"/>
                  </a:lnTo>
                  <a:lnTo>
                    <a:pt x="18432" y="18438"/>
                  </a:lnTo>
                  <a:lnTo>
                    <a:pt x="14998" y="20752"/>
                  </a:lnTo>
                  <a:lnTo>
                    <a:pt x="10800" y="21600"/>
                  </a:lnTo>
                  <a:lnTo>
                    <a:pt x="6602" y="20752"/>
                  </a:lnTo>
                  <a:lnTo>
                    <a:pt x="3168" y="18438"/>
                  </a:lnTo>
                  <a:lnTo>
                    <a:pt x="850" y="15005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5466" name="object 19" descr="object 19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334768" y="946505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67" name="object 20" descr="object 20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368295" y="979994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68" name="object 21" descr="object 21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360676" y="972374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69" name="object 22" descr="object 22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285743" y="2392679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70" name="object 23" descr="object 23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319271" y="2426270"/>
              <a:ext cx="208789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71" name="object 24" descr="object 24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311652" y="2418651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72" name="object 25" descr="object 25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584447" y="330809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73" name="object 26" descr="object 26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617976" y="364298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74" name="object 27" descr="object 27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610356" y="356678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75" name="object 28" descr="object 28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351531" y="1903577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76" name="object 29" descr="object 29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385059" y="1937066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477" name="object 30"/>
            <p:cNvSpPr/>
            <p:nvPr/>
          </p:nvSpPr>
          <p:spPr>
            <a:xfrm>
              <a:off x="2385059" y="1937066"/>
              <a:ext cx="208789" cy="219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7"/>
                  </a:lnTo>
                  <a:lnTo>
                    <a:pt x="3163" y="3164"/>
                  </a:lnTo>
                  <a:lnTo>
                    <a:pt x="6596" y="849"/>
                  </a:lnTo>
                  <a:lnTo>
                    <a:pt x="10800" y="0"/>
                  </a:lnTo>
                  <a:lnTo>
                    <a:pt x="15004" y="849"/>
                  </a:lnTo>
                  <a:lnTo>
                    <a:pt x="18437" y="3164"/>
                  </a:lnTo>
                  <a:lnTo>
                    <a:pt x="20751" y="6597"/>
                  </a:lnTo>
                  <a:lnTo>
                    <a:pt x="21600" y="10800"/>
                  </a:lnTo>
                  <a:lnTo>
                    <a:pt x="20751" y="15003"/>
                  </a:lnTo>
                  <a:lnTo>
                    <a:pt x="18437" y="18436"/>
                  </a:lnTo>
                  <a:lnTo>
                    <a:pt x="15004" y="20751"/>
                  </a:lnTo>
                  <a:lnTo>
                    <a:pt x="10800" y="21600"/>
                  </a:lnTo>
                  <a:lnTo>
                    <a:pt x="6596" y="20751"/>
                  </a:lnTo>
                  <a:lnTo>
                    <a:pt x="3163" y="18436"/>
                  </a:lnTo>
                  <a:lnTo>
                    <a:pt x="849" y="15003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5478" name="object 31" descr="object 31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326111" cy="338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79" name="object 32" descr="object 32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3527" y="33590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80" name="object 33" descr="object 33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5908" y="25970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81" name="object 34" descr="object 34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285743" y="1836521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82" name="object 35" descr="object 35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319271" y="1870010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83" name="object 36" descr="object 36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311652" y="1862390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84" name="object 37" descr="object 37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560064" y="896111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85" name="object 38" descr="object 38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593592" y="929702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86" name="object 39" descr="object 39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585971" y="922082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87" name="object 40" descr="object 40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560064" y="611225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88" name="object 41" descr="object 41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593592" y="644714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89" name="object 42" descr="object 42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585971" y="637094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90" name="object 43" descr="object 43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285743" y="2123033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91" name="object 44" descr="object 44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319271" y="2156522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92" name="object 45" descr="object 45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311652" y="2148902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93" name="object 46" descr="object 46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613659" y="1092770"/>
              <a:ext cx="2196084" cy="9372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498" name="object 47"/>
            <p:cNvGrpSpPr/>
            <p:nvPr/>
          </p:nvGrpSpPr>
          <p:grpSpPr>
            <a:xfrm>
              <a:off x="2666238" y="1175193"/>
              <a:ext cx="2018411" cy="767843"/>
              <a:chOff x="0" y="0"/>
              <a:chExt cx="2018410" cy="767841"/>
            </a:xfrm>
          </p:grpSpPr>
          <p:sp>
            <p:nvSpPr>
              <p:cNvPr id="5494" name="Figura"/>
              <p:cNvSpPr/>
              <p:nvPr/>
            </p:nvSpPr>
            <p:spPr>
              <a:xfrm>
                <a:off x="0" y="29710"/>
                <a:ext cx="1949261" cy="738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551" y="0"/>
                    </a:moveTo>
                    <a:lnTo>
                      <a:pt x="0" y="21251"/>
                    </a:lnTo>
                    <a:lnTo>
                      <a:pt x="49" y="21600"/>
                    </a:lnTo>
                    <a:lnTo>
                      <a:pt x="21600" y="349"/>
                    </a:lnTo>
                    <a:lnTo>
                      <a:pt x="21551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95" name="Figura"/>
              <p:cNvSpPr/>
              <p:nvPr/>
            </p:nvSpPr>
            <p:spPr>
              <a:xfrm>
                <a:off x="1949261" y="25273"/>
                <a:ext cx="54019" cy="46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970" y="0"/>
                    </a:lnTo>
                    <a:lnTo>
                      <a:pt x="4747" y="5593"/>
                    </a:lnTo>
                    <a:lnTo>
                      <a:pt x="0" y="7670"/>
                    </a:lnTo>
                    <a:lnTo>
                      <a:pt x="444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96" name="Figura"/>
              <p:cNvSpPr/>
              <p:nvPr/>
            </p:nvSpPr>
            <p:spPr>
              <a:xfrm>
                <a:off x="1944802" y="25272"/>
                <a:ext cx="16331" cy="163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722" y="0"/>
                    </a:moveTo>
                    <a:lnTo>
                      <a:pt x="0" y="5855"/>
                    </a:lnTo>
                    <a:lnTo>
                      <a:pt x="5898" y="21600"/>
                    </a:lnTo>
                    <a:lnTo>
                      <a:pt x="21600" y="15752"/>
                    </a:lnTo>
                    <a:lnTo>
                      <a:pt x="15722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97" name="Figura"/>
              <p:cNvSpPr/>
              <p:nvPr/>
            </p:nvSpPr>
            <p:spPr>
              <a:xfrm>
                <a:off x="1933701" y="0"/>
                <a:ext cx="84710" cy="297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831" y="21600"/>
                    </a:lnTo>
                    <a:lnTo>
                      <a:pt x="5861" y="18374"/>
                    </a:lnTo>
                    <a:lnTo>
                      <a:pt x="17742" y="18374"/>
                    </a:lnTo>
                    <a:lnTo>
                      <a:pt x="21600" y="65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5499" name="object 48" descr="object 48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409188" y="1106499"/>
              <a:ext cx="434341" cy="9677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511" name="object 49"/>
            <p:cNvGrpSpPr/>
            <p:nvPr/>
          </p:nvGrpSpPr>
          <p:grpSpPr>
            <a:xfrm>
              <a:off x="3538728" y="1121472"/>
              <a:ext cx="256159" cy="789688"/>
              <a:chOff x="0" y="0"/>
              <a:chExt cx="256158" cy="789686"/>
            </a:xfrm>
          </p:grpSpPr>
          <p:sp>
            <p:nvSpPr>
              <p:cNvPr id="5500" name="Figura"/>
              <p:cNvSpPr/>
              <p:nvPr/>
            </p:nvSpPr>
            <p:spPr>
              <a:xfrm>
                <a:off x="177291" y="0"/>
                <a:ext cx="26036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115" y="0"/>
                    </a:moveTo>
                    <a:lnTo>
                      <a:pt x="0" y="1468"/>
                    </a:lnTo>
                    <a:lnTo>
                      <a:pt x="11485" y="21600"/>
                    </a:lnTo>
                    <a:lnTo>
                      <a:pt x="21600" y="20184"/>
                    </a:lnTo>
                    <a:lnTo>
                      <a:pt x="1011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01" name="Figura"/>
              <p:cNvSpPr/>
              <p:nvPr/>
            </p:nvSpPr>
            <p:spPr>
              <a:xfrm>
                <a:off x="201040" y="85725"/>
                <a:ext cx="25147" cy="524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82" y="0"/>
                    </a:moveTo>
                    <a:lnTo>
                      <a:pt x="0" y="1359"/>
                    </a:lnTo>
                    <a:lnTo>
                      <a:pt x="6545" y="13075"/>
                    </a:lnTo>
                    <a:lnTo>
                      <a:pt x="11018" y="21600"/>
                    </a:lnTo>
                    <a:lnTo>
                      <a:pt x="21600" y="20292"/>
                    </a:lnTo>
                    <a:lnTo>
                      <a:pt x="17127" y="11715"/>
                    </a:lnTo>
                    <a:lnTo>
                      <a:pt x="10582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02" name="Figura"/>
              <p:cNvSpPr/>
              <p:nvPr/>
            </p:nvSpPr>
            <p:spPr>
              <a:xfrm>
                <a:off x="222376" y="172338"/>
                <a:ext cx="22353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028" y="0"/>
                    </a:moveTo>
                    <a:lnTo>
                      <a:pt x="0" y="1101"/>
                    </a:lnTo>
                    <a:lnTo>
                      <a:pt x="5400" y="12006"/>
                    </a:lnTo>
                    <a:lnTo>
                      <a:pt x="9573" y="21600"/>
                    </a:lnTo>
                    <a:lnTo>
                      <a:pt x="21600" y="20656"/>
                    </a:lnTo>
                    <a:lnTo>
                      <a:pt x="17427" y="10905"/>
                    </a:lnTo>
                    <a:lnTo>
                      <a:pt x="12028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03" name="Figura"/>
              <p:cNvSpPr/>
              <p:nvPr/>
            </p:nvSpPr>
            <p:spPr>
              <a:xfrm>
                <a:off x="237998" y="260476"/>
                <a:ext cx="17400" cy="51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609" y="0"/>
                    </a:moveTo>
                    <a:lnTo>
                      <a:pt x="0" y="587"/>
                    </a:lnTo>
                    <a:lnTo>
                      <a:pt x="3152" y="9547"/>
                    </a:lnTo>
                    <a:lnTo>
                      <a:pt x="5731" y="20320"/>
                    </a:lnTo>
                    <a:lnTo>
                      <a:pt x="5834" y="21600"/>
                    </a:lnTo>
                    <a:lnTo>
                      <a:pt x="21600" y="21440"/>
                    </a:lnTo>
                    <a:lnTo>
                      <a:pt x="21442" y="20320"/>
                    </a:lnTo>
                    <a:lnTo>
                      <a:pt x="18761" y="8907"/>
                    </a:lnTo>
                    <a:lnTo>
                      <a:pt x="1560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04" name="Figura"/>
              <p:cNvSpPr/>
              <p:nvPr/>
            </p:nvSpPr>
            <p:spPr>
              <a:xfrm>
                <a:off x="239902" y="349758"/>
                <a:ext cx="16257" cy="51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725" y="0"/>
                    </a:moveTo>
                    <a:lnTo>
                      <a:pt x="4546" y="5173"/>
                    </a:lnTo>
                    <a:lnTo>
                      <a:pt x="2194" y="15787"/>
                    </a:lnTo>
                    <a:lnTo>
                      <a:pt x="0" y="20960"/>
                    </a:lnTo>
                    <a:lnTo>
                      <a:pt x="16706" y="21600"/>
                    </a:lnTo>
                    <a:lnTo>
                      <a:pt x="18900" y="16160"/>
                    </a:lnTo>
                    <a:lnTo>
                      <a:pt x="21431" y="5173"/>
                    </a:lnTo>
                    <a:lnTo>
                      <a:pt x="21600" y="53"/>
                    </a:lnTo>
                    <a:lnTo>
                      <a:pt x="472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05" name="Figura"/>
              <p:cNvSpPr/>
              <p:nvPr/>
            </p:nvSpPr>
            <p:spPr>
              <a:xfrm>
                <a:off x="218948" y="436753"/>
                <a:ext cx="27052" cy="52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661" y="0"/>
                    </a:moveTo>
                    <a:lnTo>
                      <a:pt x="6489" y="9933"/>
                    </a:lnTo>
                    <a:lnTo>
                      <a:pt x="0" y="19655"/>
                    </a:lnTo>
                    <a:lnTo>
                      <a:pt x="9430" y="21600"/>
                    </a:lnTo>
                    <a:lnTo>
                      <a:pt x="9633" y="21337"/>
                    </a:lnTo>
                    <a:lnTo>
                      <a:pt x="16225" y="11299"/>
                    </a:lnTo>
                    <a:lnTo>
                      <a:pt x="21600" y="1051"/>
                    </a:lnTo>
                    <a:lnTo>
                      <a:pt x="116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06" name="Figura"/>
              <p:cNvSpPr/>
              <p:nvPr/>
            </p:nvSpPr>
            <p:spPr>
              <a:xfrm>
                <a:off x="179831" y="518668"/>
                <a:ext cx="35561" cy="50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657" y="0"/>
                    </a:moveTo>
                    <a:lnTo>
                      <a:pt x="11263" y="4872"/>
                    </a:lnTo>
                    <a:lnTo>
                      <a:pt x="3780" y="14400"/>
                    </a:lnTo>
                    <a:lnTo>
                      <a:pt x="0" y="18785"/>
                    </a:lnTo>
                    <a:lnTo>
                      <a:pt x="6634" y="21600"/>
                    </a:lnTo>
                    <a:lnTo>
                      <a:pt x="10569" y="17053"/>
                    </a:lnTo>
                    <a:lnTo>
                      <a:pt x="18206" y="7254"/>
                    </a:lnTo>
                    <a:lnTo>
                      <a:pt x="21600" y="2328"/>
                    </a:lnTo>
                    <a:lnTo>
                      <a:pt x="14657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07" name="Figura"/>
              <p:cNvSpPr/>
              <p:nvPr/>
            </p:nvSpPr>
            <p:spPr>
              <a:xfrm>
                <a:off x="129412" y="594487"/>
                <a:ext cx="40514" cy="48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980" y="0"/>
                    </a:moveTo>
                    <a:lnTo>
                      <a:pt x="15303" y="853"/>
                    </a:lnTo>
                    <a:lnTo>
                      <a:pt x="6974" y="10573"/>
                    </a:lnTo>
                    <a:lnTo>
                      <a:pt x="0" y="18133"/>
                    </a:lnTo>
                    <a:lnTo>
                      <a:pt x="5417" y="21600"/>
                    </a:lnTo>
                    <a:lnTo>
                      <a:pt x="12459" y="13869"/>
                    </a:lnTo>
                    <a:lnTo>
                      <a:pt x="20923" y="4036"/>
                    </a:lnTo>
                    <a:lnTo>
                      <a:pt x="21600" y="3126"/>
                    </a:lnTo>
                    <a:lnTo>
                      <a:pt x="1598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08" name="Figura"/>
              <p:cNvSpPr/>
              <p:nvPr/>
            </p:nvSpPr>
            <p:spPr>
              <a:xfrm>
                <a:off x="0" y="708025"/>
                <a:ext cx="79883" cy="816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593" y="0"/>
                    </a:moveTo>
                    <a:lnTo>
                      <a:pt x="0" y="21600"/>
                    </a:lnTo>
                    <a:lnTo>
                      <a:pt x="21600" y="13807"/>
                    </a:lnTo>
                    <a:lnTo>
                      <a:pt x="17985" y="10481"/>
                    </a:lnTo>
                    <a:lnTo>
                      <a:pt x="13015" y="10481"/>
                    </a:lnTo>
                    <a:lnTo>
                      <a:pt x="10474" y="8197"/>
                    </a:lnTo>
                    <a:lnTo>
                      <a:pt x="12637" y="5946"/>
                    </a:lnTo>
                    <a:lnTo>
                      <a:pt x="13056" y="5946"/>
                    </a:lnTo>
                    <a:lnTo>
                      <a:pt x="6593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09" name="Figura"/>
              <p:cNvSpPr/>
              <p:nvPr/>
            </p:nvSpPr>
            <p:spPr>
              <a:xfrm>
                <a:off x="72516" y="664337"/>
                <a:ext cx="42800" cy="46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29" y="0"/>
                    </a:moveTo>
                    <a:lnTo>
                      <a:pt x="9294" y="7983"/>
                    </a:lnTo>
                    <a:lnTo>
                      <a:pt x="0" y="17667"/>
                    </a:lnTo>
                    <a:lnTo>
                      <a:pt x="4679" y="21600"/>
                    </a:lnTo>
                    <a:lnTo>
                      <a:pt x="4807" y="21541"/>
                    </a:lnTo>
                    <a:lnTo>
                      <a:pt x="14229" y="11798"/>
                    </a:lnTo>
                    <a:lnTo>
                      <a:pt x="21600" y="3815"/>
                    </a:lnTo>
                    <a:lnTo>
                      <a:pt x="1672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10" name="Figura"/>
              <p:cNvSpPr/>
              <p:nvPr/>
            </p:nvSpPr>
            <p:spPr>
              <a:xfrm>
                <a:off x="38734" y="730504"/>
                <a:ext cx="27781" cy="17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26" y="0"/>
                    </a:moveTo>
                    <a:lnTo>
                      <a:pt x="6221" y="0"/>
                    </a:lnTo>
                    <a:lnTo>
                      <a:pt x="13430" y="10880"/>
                    </a:lnTo>
                    <a:lnTo>
                      <a:pt x="7307" y="21600"/>
                    </a:lnTo>
                    <a:lnTo>
                      <a:pt x="21600" y="21600"/>
                    </a:lnTo>
                    <a:lnTo>
                      <a:pt x="7426" y="0"/>
                    </a:lnTo>
                    <a:close/>
                    <a:moveTo>
                      <a:pt x="6221" y="0"/>
                    </a:moveTo>
                    <a:lnTo>
                      <a:pt x="0" y="10720"/>
                    </a:lnTo>
                    <a:lnTo>
                      <a:pt x="7307" y="21600"/>
                    </a:lnTo>
                    <a:lnTo>
                      <a:pt x="13430" y="10880"/>
                    </a:lnTo>
                    <a:lnTo>
                      <a:pt x="6221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5512" name="object 50" descr="object 50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464052" y="739202"/>
              <a:ext cx="475527" cy="15803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530" name="object 51"/>
            <p:cNvGrpSpPr/>
            <p:nvPr/>
          </p:nvGrpSpPr>
          <p:grpSpPr>
            <a:xfrm>
              <a:off x="3593592" y="754823"/>
              <a:ext cx="297308" cy="1401701"/>
              <a:chOff x="0" y="0"/>
              <a:chExt cx="297307" cy="1401700"/>
            </a:xfrm>
          </p:grpSpPr>
          <p:sp>
            <p:nvSpPr>
              <p:cNvPr id="5513" name="Figura"/>
              <p:cNvSpPr/>
              <p:nvPr/>
            </p:nvSpPr>
            <p:spPr>
              <a:xfrm>
                <a:off x="207264" y="0"/>
                <a:ext cx="21718" cy="52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5" y="0"/>
                    </a:moveTo>
                    <a:lnTo>
                      <a:pt x="0" y="946"/>
                    </a:lnTo>
                    <a:lnTo>
                      <a:pt x="9221" y="21600"/>
                    </a:lnTo>
                    <a:lnTo>
                      <a:pt x="21600" y="20654"/>
                    </a:lnTo>
                    <a:lnTo>
                      <a:pt x="1250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14" name="Figura"/>
              <p:cNvSpPr/>
              <p:nvPr/>
            </p:nvSpPr>
            <p:spPr>
              <a:xfrm>
                <a:off x="223520" y="87375"/>
                <a:ext cx="21337" cy="523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600" y="0"/>
                    </a:moveTo>
                    <a:lnTo>
                      <a:pt x="0" y="944"/>
                    </a:lnTo>
                    <a:lnTo>
                      <a:pt x="9000" y="21600"/>
                    </a:lnTo>
                    <a:lnTo>
                      <a:pt x="21600" y="20656"/>
                    </a:lnTo>
                    <a:lnTo>
                      <a:pt x="15171" y="5820"/>
                    </a:lnTo>
                    <a:lnTo>
                      <a:pt x="126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15" name="Figura"/>
              <p:cNvSpPr/>
              <p:nvPr/>
            </p:nvSpPr>
            <p:spPr>
              <a:xfrm>
                <a:off x="239014" y="175006"/>
                <a:ext cx="21083" cy="52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52" y="0"/>
                    </a:moveTo>
                    <a:lnTo>
                      <a:pt x="0" y="893"/>
                    </a:lnTo>
                    <a:lnTo>
                      <a:pt x="4945" y="12403"/>
                    </a:lnTo>
                    <a:lnTo>
                      <a:pt x="8718" y="21600"/>
                    </a:lnTo>
                    <a:lnTo>
                      <a:pt x="21600" y="20759"/>
                    </a:lnTo>
                    <a:lnTo>
                      <a:pt x="17827" y="11457"/>
                    </a:lnTo>
                    <a:lnTo>
                      <a:pt x="12752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16" name="Figura"/>
              <p:cNvSpPr/>
              <p:nvPr/>
            </p:nvSpPr>
            <p:spPr>
              <a:xfrm>
                <a:off x="253492" y="262890"/>
                <a:ext cx="20067" cy="520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534" y="0"/>
                    </a:moveTo>
                    <a:lnTo>
                      <a:pt x="0" y="790"/>
                    </a:lnTo>
                    <a:lnTo>
                      <a:pt x="6699" y="17491"/>
                    </a:lnTo>
                    <a:lnTo>
                      <a:pt x="8066" y="21600"/>
                    </a:lnTo>
                    <a:lnTo>
                      <a:pt x="21600" y="20862"/>
                    </a:lnTo>
                    <a:lnTo>
                      <a:pt x="20096" y="16648"/>
                    </a:lnTo>
                    <a:lnTo>
                      <a:pt x="1353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17" name="Figura"/>
              <p:cNvSpPr/>
              <p:nvPr/>
            </p:nvSpPr>
            <p:spPr>
              <a:xfrm>
                <a:off x="266192" y="350900"/>
                <a:ext cx="18670" cy="520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47" y="0"/>
                    </a:moveTo>
                    <a:lnTo>
                      <a:pt x="0" y="738"/>
                    </a:lnTo>
                    <a:lnTo>
                      <a:pt x="294" y="1528"/>
                    </a:lnTo>
                    <a:lnTo>
                      <a:pt x="7053" y="21600"/>
                    </a:lnTo>
                    <a:lnTo>
                      <a:pt x="21600" y="20968"/>
                    </a:lnTo>
                    <a:lnTo>
                      <a:pt x="14958" y="738"/>
                    </a:lnTo>
                    <a:lnTo>
                      <a:pt x="14547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18" name="Figura"/>
              <p:cNvSpPr/>
              <p:nvPr/>
            </p:nvSpPr>
            <p:spPr>
              <a:xfrm>
                <a:off x="276098" y="439420"/>
                <a:ext cx="16892" cy="51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41" y="0"/>
                    </a:moveTo>
                    <a:lnTo>
                      <a:pt x="0" y="529"/>
                    </a:lnTo>
                    <a:lnTo>
                      <a:pt x="1624" y="5400"/>
                    </a:lnTo>
                    <a:lnTo>
                      <a:pt x="5359" y="21600"/>
                    </a:lnTo>
                    <a:lnTo>
                      <a:pt x="21600" y="21176"/>
                    </a:lnTo>
                    <a:lnTo>
                      <a:pt x="17702" y="4871"/>
                    </a:lnTo>
                    <a:lnTo>
                      <a:pt x="1624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19" name="Figura"/>
              <p:cNvSpPr/>
              <p:nvPr/>
            </p:nvSpPr>
            <p:spPr>
              <a:xfrm>
                <a:off x="282575" y="528447"/>
                <a:ext cx="14478" cy="511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949" y="0"/>
                    </a:moveTo>
                    <a:lnTo>
                      <a:pt x="0" y="268"/>
                    </a:lnTo>
                    <a:lnTo>
                      <a:pt x="1516" y="8308"/>
                    </a:lnTo>
                    <a:lnTo>
                      <a:pt x="2651" y="21600"/>
                    </a:lnTo>
                    <a:lnTo>
                      <a:pt x="21600" y="21493"/>
                    </a:lnTo>
                    <a:lnTo>
                      <a:pt x="20465" y="8040"/>
                    </a:lnTo>
                    <a:lnTo>
                      <a:pt x="1894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20" name="Figura"/>
              <p:cNvSpPr/>
              <p:nvPr/>
            </p:nvSpPr>
            <p:spPr>
              <a:xfrm>
                <a:off x="283210" y="617601"/>
                <a:ext cx="14098" cy="51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1" y="0"/>
                    </a:moveTo>
                    <a:lnTo>
                      <a:pt x="1742" y="10155"/>
                    </a:lnTo>
                    <a:lnTo>
                      <a:pt x="0" y="21385"/>
                    </a:lnTo>
                    <a:lnTo>
                      <a:pt x="19459" y="21600"/>
                    </a:lnTo>
                    <a:lnTo>
                      <a:pt x="21212" y="10101"/>
                    </a:lnTo>
                    <a:lnTo>
                      <a:pt x="21600" y="54"/>
                    </a:lnTo>
                    <a:lnTo>
                      <a:pt x="214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21" name="Figura"/>
              <p:cNvSpPr/>
              <p:nvPr/>
            </p:nvSpPr>
            <p:spPr>
              <a:xfrm>
                <a:off x="275463" y="705866"/>
                <a:ext cx="17908" cy="51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434" y="0"/>
                    </a:moveTo>
                    <a:lnTo>
                      <a:pt x="3677" y="10800"/>
                    </a:lnTo>
                    <a:lnTo>
                      <a:pt x="0" y="20965"/>
                    </a:lnTo>
                    <a:lnTo>
                      <a:pt x="15166" y="21600"/>
                    </a:lnTo>
                    <a:lnTo>
                      <a:pt x="18996" y="11224"/>
                    </a:lnTo>
                    <a:lnTo>
                      <a:pt x="21600" y="476"/>
                    </a:lnTo>
                    <a:lnTo>
                      <a:pt x="643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22" name="Figura"/>
              <p:cNvSpPr/>
              <p:nvPr/>
            </p:nvSpPr>
            <p:spPr>
              <a:xfrm>
                <a:off x="259842" y="793496"/>
                <a:ext cx="22353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73" y="0"/>
                    </a:moveTo>
                    <a:lnTo>
                      <a:pt x="5276" y="10433"/>
                    </a:lnTo>
                    <a:lnTo>
                      <a:pt x="0" y="20394"/>
                    </a:lnTo>
                    <a:lnTo>
                      <a:pt x="11905" y="21600"/>
                    </a:lnTo>
                    <a:lnTo>
                      <a:pt x="17305" y="11324"/>
                    </a:lnTo>
                    <a:lnTo>
                      <a:pt x="21600" y="891"/>
                    </a:lnTo>
                    <a:lnTo>
                      <a:pt x="9573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23" name="Figura"/>
              <p:cNvSpPr/>
              <p:nvPr/>
            </p:nvSpPr>
            <p:spPr>
              <a:xfrm>
                <a:off x="236474" y="879729"/>
                <a:ext cx="26417" cy="52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631" y="0"/>
                    </a:moveTo>
                    <a:lnTo>
                      <a:pt x="6645" y="9407"/>
                    </a:lnTo>
                    <a:lnTo>
                      <a:pt x="0" y="20023"/>
                    </a:lnTo>
                    <a:lnTo>
                      <a:pt x="9865" y="21600"/>
                    </a:lnTo>
                    <a:lnTo>
                      <a:pt x="16615" y="10774"/>
                    </a:lnTo>
                    <a:lnTo>
                      <a:pt x="21600" y="1366"/>
                    </a:lnTo>
                    <a:lnTo>
                      <a:pt x="1163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24" name="Figura"/>
              <p:cNvSpPr/>
              <p:nvPr/>
            </p:nvSpPr>
            <p:spPr>
              <a:xfrm>
                <a:off x="206121" y="963930"/>
                <a:ext cx="30100" cy="51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033" y="0"/>
                    </a:moveTo>
                    <a:lnTo>
                      <a:pt x="8020" y="8080"/>
                    </a:lnTo>
                    <a:lnTo>
                      <a:pt x="0" y="19646"/>
                    </a:lnTo>
                    <a:lnTo>
                      <a:pt x="8476" y="21600"/>
                    </a:lnTo>
                    <a:lnTo>
                      <a:pt x="16587" y="9823"/>
                    </a:lnTo>
                    <a:lnTo>
                      <a:pt x="21600" y="1796"/>
                    </a:lnTo>
                    <a:lnTo>
                      <a:pt x="13033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25" name="Figura"/>
              <p:cNvSpPr/>
              <p:nvPr/>
            </p:nvSpPr>
            <p:spPr>
              <a:xfrm>
                <a:off x="170179" y="1046099"/>
                <a:ext cx="32768" cy="51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82" y="0"/>
                    </a:moveTo>
                    <a:lnTo>
                      <a:pt x="9376" y="6683"/>
                    </a:lnTo>
                    <a:lnTo>
                      <a:pt x="0" y="19354"/>
                    </a:lnTo>
                    <a:lnTo>
                      <a:pt x="7535" y="21600"/>
                    </a:lnTo>
                    <a:lnTo>
                      <a:pt x="17079" y="8822"/>
                    </a:lnTo>
                    <a:lnTo>
                      <a:pt x="21600" y="2139"/>
                    </a:lnTo>
                    <a:lnTo>
                      <a:pt x="13982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26" name="Figura"/>
              <p:cNvSpPr/>
              <p:nvPr/>
            </p:nvSpPr>
            <p:spPr>
              <a:xfrm>
                <a:off x="129794" y="1125982"/>
                <a:ext cx="34926" cy="50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31" y="0"/>
                    </a:moveTo>
                    <a:lnTo>
                      <a:pt x="10682" y="5387"/>
                    </a:lnTo>
                    <a:lnTo>
                      <a:pt x="0" y="19068"/>
                    </a:lnTo>
                    <a:lnTo>
                      <a:pt x="6912" y="21600"/>
                    </a:lnTo>
                    <a:lnTo>
                      <a:pt x="17673" y="7757"/>
                    </a:lnTo>
                    <a:lnTo>
                      <a:pt x="21600" y="2424"/>
                    </a:lnTo>
                    <a:lnTo>
                      <a:pt x="1453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27" name="Figura"/>
              <p:cNvSpPr/>
              <p:nvPr/>
            </p:nvSpPr>
            <p:spPr>
              <a:xfrm>
                <a:off x="86233" y="1204087"/>
                <a:ext cx="36322" cy="504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954" y="0"/>
                    </a:moveTo>
                    <a:lnTo>
                      <a:pt x="11782" y="4189"/>
                    </a:lnTo>
                    <a:lnTo>
                      <a:pt x="0" y="18880"/>
                    </a:lnTo>
                    <a:lnTo>
                      <a:pt x="6495" y="21600"/>
                    </a:lnTo>
                    <a:lnTo>
                      <a:pt x="18353" y="6801"/>
                    </a:lnTo>
                    <a:lnTo>
                      <a:pt x="21600" y="2666"/>
                    </a:lnTo>
                    <a:lnTo>
                      <a:pt x="1495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28" name="Triángulo"/>
              <p:cNvSpPr/>
              <p:nvPr/>
            </p:nvSpPr>
            <p:spPr>
              <a:xfrm>
                <a:off x="0" y="1316863"/>
                <a:ext cx="72518" cy="84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308" y="0"/>
                    </a:moveTo>
                    <a:lnTo>
                      <a:pt x="0" y="21600"/>
                    </a:lnTo>
                    <a:lnTo>
                      <a:pt x="21600" y="10218"/>
                    </a:lnTo>
                    <a:lnTo>
                      <a:pt x="2308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29" name="Figura"/>
              <p:cNvSpPr/>
              <p:nvPr/>
            </p:nvSpPr>
            <p:spPr>
              <a:xfrm>
                <a:off x="40513" y="1280668"/>
                <a:ext cx="37085" cy="50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38" y="0"/>
                    </a:moveTo>
                    <a:lnTo>
                      <a:pt x="0" y="18756"/>
                    </a:lnTo>
                    <a:lnTo>
                      <a:pt x="6288" y="21600"/>
                    </a:lnTo>
                    <a:lnTo>
                      <a:pt x="21600" y="2844"/>
                    </a:lnTo>
                    <a:lnTo>
                      <a:pt x="15238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5531" name="object 52" descr="object 52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465576" y="542606"/>
              <a:ext cx="611099" cy="20528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555" name="object 53"/>
            <p:cNvGrpSpPr/>
            <p:nvPr/>
          </p:nvGrpSpPr>
          <p:grpSpPr>
            <a:xfrm>
              <a:off x="3592576" y="557338"/>
              <a:ext cx="435483" cy="1875029"/>
              <a:chOff x="0" y="0"/>
              <a:chExt cx="435482" cy="1875027"/>
            </a:xfrm>
          </p:grpSpPr>
          <p:sp>
            <p:nvSpPr>
              <p:cNvPr id="5532" name="Figura"/>
              <p:cNvSpPr/>
              <p:nvPr/>
            </p:nvSpPr>
            <p:spPr>
              <a:xfrm>
                <a:off x="180339" y="0"/>
                <a:ext cx="38482" cy="494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917" y="0"/>
                    </a:moveTo>
                    <a:lnTo>
                      <a:pt x="0" y="3110"/>
                    </a:lnTo>
                    <a:lnTo>
                      <a:pt x="15683" y="21600"/>
                    </a:lnTo>
                    <a:lnTo>
                      <a:pt x="21600" y="18546"/>
                    </a:lnTo>
                    <a:lnTo>
                      <a:pt x="5917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33" name="Figura"/>
              <p:cNvSpPr/>
              <p:nvPr/>
            </p:nvSpPr>
            <p:spPr>
              <a:xfrm>
                <a:off x="229234" y="74294"/>
                <a:ext cx="37974" cy="49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996" y="0"/>
                    </a:moveTo>
                    <a:lnTo>
                      <a:pt x="0" y="3038"/>
                    </a:lnTo>
                    <a:lnTo>
                      <a:pt x="795" y="3923"/>
                    </a:lnTo>
                    <a:lnTo>
                      <a:pt x="14665" y="20661"/>
                    </a:lnTo>
                    <a:lnTo>
                      <a:pt x="15387" y="21600"/>
                    </a:lnTo>
                    <a:lnTo>
                      <a:pt x="21600" y="18727"/>
                    </a:lnTo>
                    <a:lnTo>
                      <a:pt x="20733" y="17733"/>
                    </a:lnTo>
                    <a:lnTo>
                      <a:pt x="6791" y="884"/>
                    </a:lnTo>
                    <a:lnTo>
                      <a:pt x="59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34" name="Figura"/>
              <p:cNvSpPr/>
              <p:nvPr/>
            </p:nvSpPr>
            <p:spPr>
              <a:xfrm>
                <a:off x="276225" y="149859"/>
                <a:ext cx="36450" cy="504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397" y="0"/>
                    </a:moveTo>
                    <a:lnTo>
                      <a:pt x="0" y="2829"/>
                    </a:lnTo>
                    <a:lnTo>
                      <a:pt x="1505" y="4625"/>
                    </a:lnTo>
                    <a:lnTo>
                      <a:pt x="14977" y="21600"/>
                    </a:lnTo>
                    <a:lnTo>
                      <a:pt x="21600" y="18988"/>
                    </a:lnTo>
                    <a:lnTo>
                      <a:pt x="21525" y="18880"/>
                    </a:lnTo>
                    <a:lnTo>
                      <a:pt x="7902" y="1795"/>
                    </a:lnTo>
                    <a:lnTo>
                      <a:pt x="6397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35" name="Figura"/>
              <p:cNvSpPr/>
              <p:nvPr/>
            </p:nvSpPr>
            <p:spPr>
              <a:xfrm>
                <a:off x="319404" y="227710"/>
                <a:ext cx="33783" cy="51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146" y="0"/>
                    </a:moveTo>
                    <a:lnTo>
                      <a:pt x="0" y="2513"/>
                    </a:lnTo>
                    <a:lnTo>
                      <a:pt x="2355" y="5400"/>
                    </a:lnTo>
                    <a:lnTo>
                      <a:pt x="14373" y="21600"/>
                    </a:lnTo>
                    <a:lnTo>
                      <a:pt x="21600" y="19301"/>
                    </a:lnTo>
                    <a:lnTo>
                      <a:pt x="9501" y="2887"/>
                    </a:lnTo>
                    <a:lnTo>
                      <a:pt x="714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36" name="Figura"/>
              <p:cNvSpPr/>
              <p:nvPr/>
            </p:nvSpPr>
            <p:spPr>
              <a:xfrm>
                <a:off x="356997" y="308609"/>
                <a:ext cx="30227" cy="520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49" y="0"/>
                    </a:moveTo>
                    <a:lnTo>
                      <a:pt x="0" y="2107"/>
                    </a:lnTo>
                    <a:lnTo>
                      <a:pt x="3267" y="6375"/>
                    </a:lnTo>
                    <a:lnTo>
                      <a:pt x="13068" y="21600"/>
                    </a:lnTo>
                    <a:lnTo>
                      <a:pt x="21600" y="19756"/>
                    </a:lnTo>
                    <a:lnTo>
                      <a:pt x="11525" y="4320"/>
                    </a:lnTo>
                    <a:lnTo>
                      <a:pt x="834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37" name="Figura"/>
              <p:cNvSpPr/>
              <p:nvPr/>
            </p:nvSpPr>
            <p:spPr>
              <a:xfrm>
                <a:off x="387350" y="392810"/>
                <a:ext cx="25654" cy="52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265" y="0"/>
                    </a:moveTo>
                    <a:lnTo>
                      <a:pt x="0" y="1524"/>
                    </a:lnTo>
                    <a:lnTo>
                      <a:pt x="4063" y="8093"/>
                    </a:lnTo>
                    <a:lnTo>
                      <a:pt x="9303" y="17658"/>
                    </a:lnTo>
                    <a:lnTo>
                      <a:pt x="11227" y="21600"/>
                    </a:lnTo>
                    <a:lnTo>
                      <a:pt x="21600" y="20392"/>
                    </a:lnTo>
                    <a:lnTo>
                      <a:pt x="19568" y="16292"/>
                    </a:lnTo>
                    <a:lnTo>
                      <a:pt x="14221" y="6569"/>
                    </a:lnTo>
                    <a:lnTo>
                      <a:pt x="1026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38" name="Figura"/>
              <p:cNvSpPr/>
              <p:nvPr/>
            </p:nvSpPr>
            <p:spPr>
              <a:xfrm>
                <a:off x="408685" y="479551"/>
                <a:ext cx="20575" cy="523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067" y="0"/>
                    </a:moveTo>
                    <a:lnTo>
                      <a:pt x="0" y="1049"/>
                    </a:lnTo>
                    <a:lnTo>
                      <a:pt x="4667" y="11429"/>
                    </a:lnTo>
                    <a:lnTo>
                      <a:pt x="8400" y="21600"/>
                    </a:lnTo>
                    <a:lnTo>
                      <a:pt x="21600" y="20866"/>
                    </a:lnTo>
                    <a:lnTo>
                      <a:pt x="17733" y="10485"/>
                    </a:lnTo>
                    <a:lnTo>
                      <a:pt x="13200" y="263"/>
                    </a:lnTo>
                    <a:lnTo>
                      <a:pt x="13067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39" name="Figura"/>
              <p:cNvSpPr/>
              <p:nvPr/>
            </p:nvSpPr>
            <p:spPr>
              <a:xfrm>
                <a:off x="420369" y="568451"/>
                <a:ext cx="15114" cy="51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151" y="0"/>
                    </a:moveTo>
                    <a:lnTo>
                      <a:pt x="0" y="374"/>
                    </a:lnTo>
                    <a:lnTo>
                      <a:pt x="1452" y="6149"/>
                    </a:lnTo>
                    <a:lnTo>
                      <a:pt x="3267" y="17269"/>
                    </a:lnTo>
                    <a:lnTo>
                      <a:pt x="3449" y="21600"/>
                    </a:lnTo>
                    <a:lnTo>
                      <a:pt x="21600" y="21493"/>
                    </a:lnTo>
                    <a:lnTo>
                      <a:pt x="21418" y="17002"/>
                    </a:lnTo>
                    <a:lnTo>
                      <a:pt x="19603" y="5721"/>
                    </a:lnTo>
                    <a:lnTo>
                      <a:pt x="1815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40" name="Figura"/>
              <p:cNvSpPr/>
              <p:nvPr/>
            </p:nvSpPr>
            <p:spPr>
              <a:xfrm>
                <a:off x="419734" y="657605"/>
                <a:ext cx="15495" cy="51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895" y="0"/>
                    </a:moveTo>
                    <a:lnTo>
                      <a:pt x="3693" y="2780"/>
                    </a:lnTo>
                    <a:lnTo>
                      <a:pt x="1770" y="14489"/>
                    </a:lnTo>
                    <a:lnTo>
                      <a:pt x="0" y="21172"/>
                    </a:lnTo>
                    <a:lnTo>
                      <a:pt x="17528" y="21600"/>
                    </a:lnTo>
                    <a:lnTo>
                      <a:pt x="19475" y="14756"/>
                    </a:lnTo>
                    <a:lnTo>
                      <a:pt x="21423" y="2780"/>
                    </a:lnTo>
                    <a:lnTo>
                      <a:pt x="21600" y="107"/>
                    </a:lnTo>
                    <a:lnTo>
                      <a:pt x="389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41" name="Figura"/>
              <p:cNvSpPr/>
              <p:nvPr/>
            </p:nvSpPr>
            <p:spPr>
              <a:xfrm>
                <a:off x="408431" y="745616"/>
                <a:ext cx="20068" cy="520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930" y="0"/>
                    </a:moveTo>
                    <a:lnTo>
                      <a:pt x="7382" y="1844"/>
                    </a:lnTo>
                    <a:lnTo>
                      <a:pt x="2872" y="14277"/>
                    </a:lnTo>
                    <a:lnTo>
                      <a:pt x="0" y="20704"/>
                    </a:lnTo>
                    <a:lnTo>
                      <a:pt x="13534" y="21600"/>
                    </a:lnTo>
                    <a:lnTo>
                      <a:pt x="16405" y="15067"/>
                    </a:lnTo>
                    <a:lnTo>
                      <a:pt x="21052" y="2423"/>
                    </a:lnTo>
                    <a:lnTo>
                      <a:pt x="21600" y="580"/>
                    </a:lnTo>
                    <a:lnTo>
                      <a:pt x="793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42" name="Figura"/>
              <p:cNvSpPr/>
              <p:nvPr/>
            </p:nvSpPr>
            <p:spPr>
              <a:xfrm>
                <a:off x="390905" y="832865"/>
                <a:ext cx="23115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70" y="0"/>
                    </a:moveTo>
                    <a:lnTo>
                      <a:pt x="8427" y="3722"/>
                    </a:lnTo>
                    <a:lnTo>
                      <a:pt x="1899" y="16829"/>
                    </a:lnTo>
                    <a:lnTo>
                      <a:pt x="0" y="20394"/>
                    </a:lnTo>
                    <a:lnTo>
                      <a:pt x="11513" y="21600"/>
                    </a:lnTo>
                    <a:lnTo>
                      <a:pt x="13530" y="17931"/>
                    </a:lnTo>
                    <a:lnTo>
                      <a:pt x="20057" y="4718"/>
                    </a:lnTo>
                    <a:lnTo>
                      <a:pt x="21600" y="996"/>
                    </a:lnTo>
                    <a:lnTo>
                      <a:pt x="997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43" name="Figura"/>
              <p:cNvSpPr/>
              <p:nvPr/>
            </p:nvSpPr>
            <p:spPr>
              <a:xfrm>
                <a:off x="368680" y="919098"/>
                <a:ext cx="25528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76" y="0"/>
                    </a:moveTo>
                    <a:lnTo>
                      <a:pt x="6770" y="8126"/>
                    </a:lnTo>
                    <a:lnTo>
                      <a:pt x="0" y="20184"/>
                    </a:lnTo>
                    <a:lnTo>
                      <a:pt x="10317" y="21600"/>
                    </a:lnTo>
                    <a:lnTo>
                      <a:pt x="17194" y="9489"/>
                    </a:lnTo>
                    <a:lnTo>
                      <a:pt x="21600" y="1311"/>
                    </a:lnTo>
                    <a:lnTo>
                      <a:pt x="1117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44" name="Figura"/>
              <p:cNvSpPr/>
              <p:nvPr/>
            </p:nvSpPr>
            <p:spPr>
              <a:xfrm>
                <a:off x="342773" y="1004442"/>
                <a:ext cx="27432" cy="52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000" y="0"/>
                    </a:moveTo>
                    <a:lnTo>
                      <a:pt x="3199" y="14873"/>
                    </a:lnTo>
                    <a:lnTo>
                      <a:pt x="0" y="20023"/>
                    </a:lnTo>
                    <a:lnTo>
                      <a:pt x="9500" y="21600"/>
                    </a:lnTo>
                    <a:lnTo>
                      <a:pt x="12700" y="16450"/>
                    </a:lnTo>
                    <a:lnTo>
                      <a:pt x="21201" y="2155"/>
                    </a:lnTo>
                    <a:lnTo>
                      <a:pt x="21600" y="1524"/>
                    </a:lnTo>
                    <a:lnTo>
                      <a:pt x="120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45" name="Figura"/>
              <p:cNvSpPr/>
              <p:nvPr/>
            </p:nvSpPr>
            <p:spPr>
              <a:xfrm>
                <a:off x="314198" y="1088897"/>
                <a:ext cx="28703" cy="520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20" y="0"/>
                    </a:moveTo>
                    <a:lnTo>
                      <a:pt x="6976" y="8903"/>
                    </a:lnTo>
                    <a:lnTo>
                      <a:pt x="0" y="19861"/>
                    </a:lnTo>
                    <a:lnTo>
                      <a:pt x="8983" y="21600"/>
                    </a:lnTo>
                    <a:lnTo>
                      <a:pt x="16056" y="10589"/>
                    </a:lnTo>
                    <a:lnTo>
                      <a:pt x="21600" y="1686"/>
                    </a:lnTo>
                    <a:lnTo>
                      <a:pt x="1252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46" name="Figura"/>
              <p:cNvSpPr/>
              <p:nvPr/>
            </p:nvSpPr>
            <p:spPr>
              <a:xfrm>
                <a:off x="283209" y="1172463"/>
                <a:ext cx="29973" cy="51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997" y="0"/>
                    </a:moveTo>
                    <a:lnTo>
                      <a:pt x="10525" y="3908"/>
                    </a:lnTo>
                    <a:lnTo>
                      <a:pt x="0" y="19752"/>
                    </a:lnTo>
                    <a:lnTo>
                      <a:pt x="8512" y="21600"/>
                    </a:lnTo>
                    <a:lnTo>
                      <a:pt x="19037" y="5756"/>
                    </a:lnTo>
                    <a:lnTo>
                      <a:pt x="21600" y="1848"/>
                    </a:lnTo>
                    <a:lnTo>
                      <a:pt x="12997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47" name="Figura"/>
              <p:cNvSpPr/>
              <p:nvPr/>
            </p:nvSpPr>
            <p:spPr>
              <a:xfrm>
                <a:off x="250698" y="1255394"/>
                <a:ext cx="30734" cy="51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299" y="0"/>
                    </a:moveTo>
                    <a:lnTo>
                      <a:pt x="0" y="19593"/>
                    </a:lnTo>
                    <a:lnTo>
                      <a:pt x="8211" y="21600"/>
                    </a:lnTo>
                    <a:lnTo>
                      <a:pt x="21600" y="1954"/>
                    </a:lnTo>
                    <a:lnTo>
                      <a:pt x="1329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48" name="Figura"/>
              <p:cNvSpPr/>
              <p:nvPr/>
            </p:nvSpPr>
            <p:spPr>
              <a:xfrm>
                <a:off x="216788" y="1337817"/>
                <a:ext cx="31243" cy="51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523" y="0"/>
                    </a:moveTo>
                    <a:lnTo>
                      <a:pt x="0" y="19583"/>
                    </a:lnTo>
                    <a:lnTo>
                      <a:pt x="8167" y="21600"/>
                    </a:lnTo>
                    <a:lnTo>
                      <a:pt x="21600" y="2017"/>
                    </a:lnTo>
                    <a:lnTo>
                      <a:pt x="135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49" name="Figura"/>
              <p:cNvSpPr/>
              <p:nvPr/>
            </p:nvSpPr>
            <p:spPr>
              <a:xfrm>
                <a:off x="181736" y="1419605"/>
                <a:ext cx="31878" cy="51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683" y="0"/>
                    </a:moveTo>
                    <a:lnTo>
                      <a:pt x="0" y="19477"/>
                    </a:lnTo>
                    <a:lnTo>
                      <a:pt x="7917" y="21600"/>
                    </a:lnTo>
                    <a:lnTo>
                      <a:pt x="21600" y="2123"/>
                    </a:lnTo>
                    <a:lnTo>
                      <a:pt x="13683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50" name="Figura"/>
              <p:cNvSpPr/>
              <p:nvPr/>
            </p:nvSpPr>
            <p:spPr>
              <a:xfrm>
                <a:off x="145923" y="1501139"/>
                <a:ext cx="32131" cy="51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31" y="0"/>
                    </a:moveTo>
                    <a:lnTo>
                      <a:pt x="0" y="19472"/>
                    </a:lnTo>
                    <a:lnTo>
                      <a:pt x="7854" y="21600"/>
                    </a:lnTo>
                    <a:lnTo>
                      <a:pt x="21600" y="2128"/>
                    </a:lnTo>
                    <a:lnTo>
                      <a:pt x="1383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51" name="Figura"/>
              <p:cNvSpPr/>
              <p:nvPr/>
            </p:nvSpPr>
            <p:spPr>
              <a:xfrm>
                <a:off x="109474" y="1582292"/>
                <a:ext cx="32512" cy="51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37" y="0"/>
                    </a:moveTo>
                    <a:lnTo>
                      <a:pt x="0" y="19366"/>
                    </a:lnTo>
                    <a:lnTo>
                      <a:pt x="7678" y="21600"/>
                    </a:lnTo>
                    <a:lnTo>
                      <a:pt x="21600" y="2181"/>
                    </a:lnTo>
                    <a:lnTo>
                      <a:pt x="13837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52" name="Figura"/>
              <p:cNvSpPr/>
              <p:nvPr/>
            </p:nvSpPr>
            <p:spPr>
              <a:xfrm>
                <a:off x="72389" y="1663191"/>
                <a:ext cx="32767" cy="51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82" y="0"/>
                    </a:moveTo>
                    <a:lnTo>
                      <a:pt x="0" y="19360"/>
                    </a:lnTo>
                    <a:lnTo>
                      <a:pt x="7619" y="21600"/>
                    </a:lnTo>
                    <a:lnTo>
                      <a:pt x="21600" y="2240"/>
                    </a:lnTo>
                    <a:lnTo>
                      <a:pt x="13982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53" name="Triángulo"/>
              <p:cNvSpPr/>
              <p:nvPr/>
            </p:nvSpPr>
            <p:spPr>
              <a:xfrm>
                <a:off x="0" y="1789810"/>
                <a:ext cx="69215" cy="852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792" y="21600"/>
                    </a:lnTo>
                    <a:lnTo>
                      <a:pt x="21600" y="8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54" name="Figura"/>
              <p:cNvSpPr/>
              <p:nvPr/>
            </p:nvSpPr>
            <p:spPr>
              <a:xfrm>
                <a:off x="35050" y="1743836"/>
                <a:ext cx="32894" cy="51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11" y="0"/>
                    </a:moveTo>
                    <a:lnTo>
                      <a:pt x="0" y="19360"/>
                    </a:lnTo>
                    <a:lnTo>
                      <a:pt x="7506" y="21600"/>
                    </a:lnTo>
                    <a:lnTo>
                      <a:pt x="21600" y="2293"/>
                    </a:lnTo>
                    <a:lnTo>
                      <a:pt x="140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5556" name="object 54" descr="object 54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139440" y="835202"/>
              <a:ext cx="371844" cy="11079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569" name="object 55"/>
            <p:cNvGrpSpPr/>
            <p:nvPr/>
          </p:nvGrpSpPr>
          <p:grpSpPr>
            <a:xfrm>
              <a:off x="3192653" y="926654"/>
              <a:ext cx="220600" cy="929641"/>
              <a:chOff x="0" y="0"/>
              <a:chExt cx="220599" cy="929640"/>
            </a:xfrm>
          </p:grpSpPr>
          <p:sp>
            <p:nvSpPr>
              <p:cNvPr id="5557" name="Figura"/>
              <p:cNvSpPr/>
              <p:nvPr/>
            </p:nvSpPr>
            <p:spPr>
              <a:xfrm>
                <a:off x="185038" y="878966"/>
                <a:ext cx="35562" cy="50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788" y="0"/>
                    </a:moveTo>
                    <a:lnTo>
                      <a:pt x="0" y="2599"/>
                    </a:lnTo>
                    <a:lnTo>
                      <a:pt x="14812" y="21600"/>
                    </a:lnTo>
                    <a:lnTo>
                      <a:pt x="21600" y="19002"/>
                    </a:lnTo>
                    <a:lnTo>
                      <a:pt x="678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58" name="Figura"/>
              <p:cNvSpPr/>
              <p:nvPr/>
            </p:nvSpPr>
            <p:spPr>
              <a:xfrm>
                <a:off x="142875" y="800734"/>
                <a:ext cx="35179" cy="50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862" y="0"/>
                    </a:moveTo>
                    <a:lnTo>
                      <a:pt x="0" y="2538"/>
                    </a:lnTo>
                    <a:lnTo>
                      <a:pt x="5849" y="10260"/>
                    </a:lnTo>
                    <a:lnTo>
                      <a:pt x="14738" y="21600"/>
                    </a:lnTo>
                    <a:lnTo>
                      <a:pt x="21600" y="19062"/>
                    </a:lnTo>
                    <a:lnTo>
                      <a:pt x="686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59" name="Figura"/>
              <p:cNvSpPr/>
              <p:nvPr/>
            </p:nvSpPr>
            <p:spPr>
              <a:xfrm>
                <a:off x="102361" y="721740"/>
                <a:ext cx="34165" cy="511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146" y="0"/>
                    </a:moveTo>
                    <a:lnTo>
                      <a:pt x="0" y="2412"/>
                    </a:lnTo>
                    <a:lnTo>
                      <a:pt x="8832" y="14257"/>
                    </a:lnTo>
                    <a:lnTo>
                      <a:pt x="14454" y="21600"/>
                    </a:lnTo>
                    <a:lnTo>
                      <a:pt x="21600" y="19134"/>
                    </a:lnTo>
                    <a:lnTo>
                      <a:pt x="15979" y="11792"/>
                    </a:lnTo>
                    <a:lnTo>
                      <a:pt x="714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60" name="Figura"/>
              <p:cNvSpPr/>
              <p:nvPr/>
            </p:nvSpPr>
            <p:spPr>
              <a:xfrm>
                <a:off x="65024" y="641350"/>
                <a:ext cx="32385" cy="51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793" y="0"/>
                    </a:moveTo>
                    <a:lnTo>
                      <a:pt x="0" y="2074"/>
                    </a:lnTo>
                    <a:lnTo>
                      <a:pt x="1863" y="4947"/>
                    </a:lnTo>
                    <a:lnTo>
                      <a:pt x="12028" y="19100"/>
                    </a:lnTo>
                    <a:lnTo>
                      <a:pt x="13892" y="21600"/>
                    </a:lnTo>
                    <a:lnTo>
                      <a:pt x="21600" y="19312"/>
                    </a:lnTo>
                    <a:lnTo>
                      <a:pt x="19652" y="16812"/>
                    </a:lnTo>
                    <a:lnTo>
                      <a:pt x="9656" y="2766"/>
                    </a:lnTo>
                    <a:lnTo>
                      <a:pt x="7793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61" name="Figura"/>
              <p:cNvSpPr/>
              <p:nvPr/>
            </p:nvSpPr>
            <p:spPr>
              <a:xfrm>
                <a:off x="32892" y="558800"/>
                <a:ext cx="29338" cy="52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90" y="0"/>
                    </a:moveTo>
                    <a:lnTo>
                      <a:pt x="0" y="1738"/>
                    </a:lnTo>
                    <a:lnTo>
                      <a:pt x="5985" y="11538"/>
                    </a:lnTo>
                    <a:lnTo>
                      <a:pt x="12904" y="21600"/>
                    </a:lnTo>
                    <a:lnTo>
                      <a:pt x="21600" y="19703"/>
                    </a:lnTo>
                    <a:lnTo>
                      <a:pt x="14774" y="9641"/>
                    </a:lnTo>
                    <a:lnTo>
                      <a:pt x="879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62" name="Figura"/>
              <p:cNvSpPr/>
              <p:nvPr/>
            </p:nvSpPr>
            <p:spPr>
              <a:xfrm>
                <a:off x="9398" y="473963"/>
                <a:ext cx="24130" cy="52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41" y="0"/>
                    </a:moveTo>
                    <a:lnTo>
                      <a:pt x="0" y="994"/>
                    </a:lnTo>
                    <a:lnTo>
                      <a:pt x="2387" y="6694"/>
                    </a:lnTo>
                    <a:lnTo>
                      <a:pt x="9549" y="19717"/>
                    </a:lnTo>
                    <a:lnTo>
                      <a:pt x="10800" y="21600"/>
                    </a:lnTo>
                    <a:lnTo>
                      <a:pt x="21600" y="20083"/>
                    </a:lnTo>
                    <a:lnTo>
                      <a:pt x="20463" y="18253"/>
                    </a:lnTo>
                    <a:lnTo>
                      <a:pt x="13414" y="5440"/>
                    </a:lnTo>
                    <a:lnTo>
                      <a:pt x="11141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63" name="Figura"/>
              <p:cNvSpPr/>
              <p:nvPr/>
            </p:nvSpPr>
            <p:spPr>
              <a:xfrm>
                <a:off x="0" y="386968"/>
                <a:ext cx="15749" cy="51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419" y="0"/>
                    </a:moveTo>
                    <a:lnTo>
                      <a:pt x="0" y="0"/>
                    </a:lnTo>
                    <a:lnTo>
                      <a:pt x="173" y="5067"/>
                    </a:lnTo>
                    <a:lnTo>
                      <a:pt x="1044" y="11253"/>
                    </a:lnTo>
                    <a:lnTo>
                      <a:pt x="2612" y="17600"/>
                    </a:lnTo>
                    <a:lnTo>
                      <a:pt x="4355" y="21600"/>
                    </a:lnTo>
                    <a:lnTo>
                      <a:pt x="21600" y="20907"/>
                    </a:lnTo>
                    <a:lnTo>
                      <a:pt x="19857" y="16907"/>
                    </a:lnTo>
                    <a:lnTo>
                      <a:pt x="18463" y="10827"/>
                    </a:lnTo>
                    <a:lnTo>
                      <a:pt x="17465" y="5067"/>
                    </a:lnTo>
                    <a:lnTo>
                      <a:pt x="1741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64" name="Figura"/>
              <p:cNvSpPr/>
              <p:nvPr/>
            </p:nvSpPr>
            <p:spPr>
              <a:xfrm>
                <a:off x="2538" y="297561"/>
                <a:ext cx="21592" cy="51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275" y="0"/>
                    </a:moveTo>
                    <a:lnTo>
                      <a:pt x="5337" y="6812"/>
                    </a:lnTo>
                    <a:lnTo>
                      <a:pt x="636" y="18326"/>
                    </a:lnTo>
                    <a:lnTo>
                      <a:pt x="0" y="21125"/>
                    </a:lnTo>
                    <a:lnTo>
                      <a:pt x="12579" y="21600"/>
                    </a:lnTo>
                    <a:lnTo>
                      <a:pt x="13215" y="18801"/>
                    </a:lnTo>
                    <a:lnTo>
                      <a:pt x="17916" y="7710"/>
                    </a:lnTo>
                    <a:lnTo>
                      <a:pt x="21600" y="1268"/>
                    </a:lnTo>
                    <a:lnTo>
                      <a:pt x="927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65" name="Figura"/>
              <p:cNvSpPr/>
              <p:nvPr/>
            </p:nvSpPr>
            <p:spPr>
              <a:xfrm>
                <a:off x="22859" y="212978"/>
                <a:ext cx="31243" cy="51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610" y="0"/>
                    </a:moveTo>
                    <a:lnTo>
                      <a:pt x="6849" y="9044"/>
                    </a:lnTo>
                    <a:lnTo>
                      <a:pt x="0" y="19898"/>
                    </a:lnTo>
                    <a:lnTo>
                      <a:pt x="8342" y="21600"/>
                    </a:lnTo>
                    <a:lnTo>
                      <a:pt x="8342" y="21494"/>
                    </a:lnTo>
                    <a:lnTo>
                      <a:pt x="15015" y="10960"/>
                    </a:lnTo>
                    <a:lnTo>
                      <a:pt x="21600" y="2234"/>
                    </a:lnTo>
                    <a:lnTo>
                      <a:pt x="1361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66" name="Figura"/>
              <p:cNvSpPr/>
              <p:nvPr/>
            </p:nvSpPr>
            <p:spPr>
              <a:xfrm>
                <a:off x="60198" y="134619"/>
                <a:ext cx="36830" cy="502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18" y="0"/>
                    </a:moveTo>
                    <a:lnTo>
                      <a:pt x="14971" y="491"/>
                    </a:lnTo>
                    <a:lnTo>
                      <a:pt x="6256" y="10800"/>
                    </a:lnTo>
                    <a:lnTo>
                      <a:pt x="0" y="18873"/>
                    </a:lnTo>
                    <a:lnTo>
                      <a:pt x="6480" y="21600"/>
                    </a:lnTo>
                    <a:lnTo>
                      <a:pt x="12736" y="13527"/>
                    </a:lnTo>
                    <a:lnTo>
                      <a:pt x="21600" y="3054"/>
                    </a:lnTo>
                    <a:lnTo>
                      <a:pt x="1541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67" name="Figura"/>
              <p:cNvSpPr/>
              <p:nvPr/>
            </p:nvSpPr>
            <p:spPr>
              <a:xfrm>
                <a:off x="107823" y="61594"/>
                <a:ext cx="40005" cy="4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183" y="0"/>
                    </a:moveTo>
                    <a:lnTo>
                      <a:pt x="14674" y="1579"/>
                    </a:lnTo>
                    <a:lnTo>
                      <a:pt x="5485" y="11956"/>
                    </a:lnTo>
                    <a:lnTo>
                      <a:pt x="0" y="18329"/>
                    </a:lnTo>
                    <a:lnTo>
                      <a:pt x="5622" y="21600"/>
                    </a:lnTo>
                    <a:lnTo>
                      <a:pt x="11109" y="15170"/>
                    </a:lnTo>
                    <a:lnTo>
                      <a:pt x="20229" y="4906"/>
                    </a:lnTo>
                    <a:lnTo>
                      <a:pt x="21600" y="3384"/>
                    </a:lnTo>
                    <a:lnTo>
                      <a:pt x="16183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68" name="Triángulo"/>
              <p:cNvSpPr/>
              <p:nvPr/>
            </p:nvSpPr>
            <p:spPr>
              <a:xfrm>
                <a:off x="116458" y="0"/>
                <a:ext cx="76582" cy="83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9586"/>
                    </a:lnTo>
                    <a:lnTo>
                      <a:pt x="1701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5570" name="object 56" descr="object 56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987040" y="835214"/>
              <a:ext cx="423685" cy="14340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589" name="object 57"/>
            <p:cNvGrpSpPr/>
            <p:nvPr/>
          </p:nvGrpSpPr>
          <p:grpSpPr>
            <a:xfrm>
              <a:off x="3040380" y="926654"/>
              <a:ext cx="278004" cy="1256412"/>
              <a:chOff x="0" y="0"/>
              <a:chExt cx="278002" cy="1256410"/>
            </a:xfrm>
          </p:grpSpPr>
          <p:sp>
            <p:nvSpPr>
              <p:cNvPr id="5571" name="Figura"/>
              <p:cNvSpPr/>
              <p:nvPr/>
            </p:nvSpPr>
            <p:spPr>
              <a:xfrm>
                <a:off x="238251" y="1207643"/>
                <a:ext cx="39752" cy="48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659" y="0"/>
                    </a:moveTo>
                    <a:lnTo>
                      <a:pt x="0" y="3206"/>
                    </a:lnTo>
                    <a:lnTo>
                      <a:pt x="15941" y="21600"/>
                    </a:lnTo>
                    <a:lnTo>
                      <a:pt x="21600" y="18338"/>
                    </a:lnTo>
                    <a:lnTo>
                      <a:pt x="565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72" name="Figura"/>
              <p:cNvSpPr/>
              <p:nvPr/>
            </p:nvSpPr>
            <p:spPr>
              <a:xfrm>
                <a:off x="187451" y="1134618"/>
                <a:ext cx="39245" cy="49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802" y="0"/>
                    </a:moveTo>
                    <a:lnTo>
                      <a:pt x="0" y="3125"/>
                    </a:lnTo>
                    <a:lnTo>
                      <a:pt x="4055" y="7926"/>
                    </a:lnTo>
                    <a:lnTo>
                      <a:pt x="15868" y="21600"/>
                    </a:lnTo>
                    <a:lnTo>
                      <a:pt x="21600" y="18419"/>
                    </a:lnTo>
                    <a:lnTo>
                      <a:pt x="9786" y="4744"/>
                    </a:lnTo>
                    <a:lnTo>
                      <a:pt x="580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73" name="Figura"/>
              <p:cNvSpPr/>
              <p:nvPr/>
            </p:nvSpPr>
            <p:spPr>
              <a:xfrm>
                <a:off x="138810" y="1060450"/>
                <a:ext cx="38101" cy="495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120" y="0"/>
                    </a:moveTo>
                    <a:lnTo>
                      <a:pt x="0" y="2880"/>
                    </a:lnTo>
                    <a:lnTo>
                      <a:pt x="5544" y="9748"/>
                    </a:lnTo>
                    <a:lnTo>
                      <a:pt x="15553" y="21600"/>
                    </a:lnTo>
                    <a:lnTo>
                      <a:pt x="21600" y="18609"/>
                    </a:lnTo>
                    <a:lnTo>
                      <a:pt x="11592" y="6757"/>
                    </a:lnTo>
                    <a:lnTo>
                      <a:pt x="612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74" name="Figura"/>
              <p:cNvSpPr/>
              <p:nvPr/>
            </p:nvSpPr>
            <p:spPr>
              <a:xfrm>
                <a:off x="93979" y="983869"/>
                <a:ext cx="36070" cy="50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693" y="0"/>
                    </a:moveTo>
                    <a:lnTo>
                      <a:pt x="0" y="2605"/>
                    </a:lnTo>
                    <a:lnTo>
                      <a:pt x="7226" y="12102"/>
                    </a:lnTo>
                    <a:lnTo>
                      <a:pt x="14983" y="21600"/>
                    </a:lnTo>
                    <a:lnTo>
                      <a:pt x="21600" y="18833"/>
                    </a:lnTo>
                    <a:lnTo>
                      <a:pt x="13766" y="9335"/>
                    </a:lnTo>
                    <a:lnTo>
                      <a:pt x="6693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75" name="Figura"/>
              <p:cNvSpPr/>
              <p:nvPr/>
            </p:nvSpPr>
            <p:spPr>
              <a:xfrm>
                <a:off x="54863" y="904366"/>
                <a:ext cx="32894" cy="51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590" y="0"/>
                    </a:moveTo>
                    <a:lnTo>
                      <a:pt x="0" y="2182"/>
                    </a:lnTo>
                    <a:lnTo>
                      <a:pt x="9090" y="15109"/>
                    </a:lnTo>
                    <a:lnTo>
                      <a:pt x="14094" y="21600"/>
                    </a:lnTo>
                    <a:lnTo>
                      <a:pt x="21600" y="19206"/>
                    </a:lnTo>
                    <a:lnTo>
                      <a:pt x="16596" y="12768"/>
                    </a:lnTo>
                    <a:lnTo>
                      <a:pt x="759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76" name="Figura"/>
              <p:cNvSpPr/>
              <p:nvPr/>
            </p:nvSpPr>
            <p:spPr>
              <a:xfrm>
                <a:off x="24129" y="821816"/>
                <a:ext cx="28196" cy="52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341" y="0"/>
                    </a:moveTo>
                    <a:lnTo>
                      <a:pt x="0" y="1419"/>
                    </a:lnTo>
                    <a:lnTo>
                      <a:pt x="1070" y="3416"/>
                    </a:lnTo>
                    <a:lnTo>
                      <a:pt x="10509" y="18815"/>
                    </a:lnTo>
                    <a:lnTo>
                      <a:pt x="12551" y="21600"/>
                    </a:lnTo>
                    <a:lnTo>
                      <a:pt x="21600" y="19655"/>
                    </a:lnTo>
                    <a:lnTo>
                      <a:pt x="19556" y="16870"/>
                    </a:lnTo>
                    <a:lnTo>
                      <a:pt x="10313" y="1734"/>
                    </a:lnTo>
                    <a:lnTo>
                      <a:pt x="9341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77" name="Figura"/>
              <p:cNvSpPr/>
              <p:nvPr/>
            </p:nvSpPr>
            <p:spPr>
              <a:xfrm>
                <a:off x="5079" y="735838"/>
                <a:ext cx="21719" cy="521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378" y="0"/>
                    </a:moveTo>
                    <a:lnTo>
                      <a:pt x="0" y="788"/>
                    </a:lnTo>
                    <a:lnTo>
                      <a:pt x="2401" y="7515"/>
                    </a:lnTo>
                    <a:lnTo>
                      <a:pt x="5938" y="15504"/>
                    </a:lnTo>
                    <a:lnTo>
                      <a:pt x="9221" y="21600"/>
                    </a:lnTo>
                    <a:lnTo>
                      <a:pt x="21600" y="20497"/>
                    </a:lnTo>
                    <a:lnTo>
                      <a:pt x="18316" y="14347"/>
                    </a:lnTo>
                    <a:lnTo>
                      <a:pt x="14778" y="6569"/>
                    </a:lnTo>
                    <a:lnTo>
                      <a:pt x="1237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78" name="Figura"/>
              <p:cNvSpPr/>
              <p:nvPr/>
            </p:nvSpPr>
            <p:spPr>
              <a:xfrm>
                <a:off x="0" y="647953"/>
                <a:ext cx="13716" cy="51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8" y="0"/>
                    </a:moveTo>
                    <a:lnTo>
                      <a:pt x="0" y="11734"/>
                    </a:lnTo>
                    <a:lnTo>
                      <a:pt x="1199" y="20054"/>
                    </a:lnTo>
                    <a:lnTo>
                      <a:pt x="1599" y="21600"/>
                    </a:lnTo>
                    <a:lnTo>
                      <a:pt x="21600" y="21173"/>
                    </a:lnTo>
                    <a:lnTo>
                      <a:pt x="21000" y="19627"/>
                    </a:lnTo>
                    <a:lnTo>
                      <a:pt x="19825" y="11734"/>
                    </a:lnTo>
                    <a:lnTo>
                      <a:pt x="19801" y="3414"/>
                    </a:lnTo>
                    <a:lnTo>
                      <a:pt x="20200" y="160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79" name="Figura"/>
              <p:cNvSpPr/>
              <p:nvPr/>
            </p:nvSpPr>
            <p:spPr>
              <a:xfrm>
                <a:off x="2539" y="558800"/>
                <a:ext cx="19178" cy="51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40" y="0"/>
                    </a:moveTo>
                    <a:lnTo>
                      <a:pt x="4577" y="6866"/>
                    </a:lnTo>
                    <a:lnTo>
                      <a:pt x="1430" y="15315"/>
                    </a:lnTo>
                    <a:lnTo>
                      <a:pt x="0" y="21071"/>
                    </a:lnTo>
                    <a:lnTo>
                      <a:pt x="14162" y="21600"/>
                    </a:lnTo>
                    <a:lnTo>
                      <a:pt x="15735" y="15844"/>
                    </a:lnTo>
                    <a:lnTo>
                      <a:pt x="18739" y="7552"/>
                    </a:lnTo>
                    <a:lnTo>
                      <a:pt x="21600" y="792"/>
                    </a:lnTo>
                    <a:lnTo>
                      <a:pt x="744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80" name="Figura"/>
              <p:cNvSpPr/>
              <p:nvPr/>
            </p:nvSpPr>
            <p:spPr>
              <a:xfrm>
                <a:off x="16636" y="471297"/>
                <a:ext cx="24513" cy="52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67" y="0"/>
                    </a:moveTo>
                    <a:lnTo>
                      <a:pt x="10856" y="261"/>
                    </a:lnTo>
                    <a:lnTo>
                      <a:pt x="1455" y="17364"/>
                    </a:lnTo>
                    <a:lnTo>
                      <a:pt x="0" y="20501"/>
                    </a:lnTo>
                    <a:lnTo>
                      <a:pt x="10967" y="21600"/>
                    </a:lnTo>
                    <a:lnTo>
                      <a:pt x="12422" y="18462"/>
                    </a:lnTo>
                    <a:lnTo>
                      <a:pt x="21600" y="1569"/>
                    </a:lnTo>
                    <a:lnTo>
                      <a:pt x="1096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81" name="Figura"/>
              <p:cNvSpPr/>
              <p:nvPr/>
            </p:nvSpPr>
            <p:spPr>
              <a:xfrm>
                <a:off x="40004" y="386334"/>
                <a:ext cx="28449" cy="52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36" y="0"/>
                    </a:moveTo>
                    <a:lnTo>
                      <a:pt x="1157" y="18070"/>
                    </a:lnTo>
                    <a:lnTo>
                      <a:pt x="0" y="20125"/>
                    </a:lnTo>
                    <a:lnTo>
                      <a:pt x="9258" y="21600"/>
                    </a:lnTo>
                    <a:lnTo>
                      <a:pt x="10415" y="19545"/>
                    </a:lnTo>
                    <a:lnTo>
                      <a:pt x="21311" y="2212"/>
                    </a:lnTo>
                    <a:lnTo>
                      <a:pt x="21600" y="1844"/>
                    </a:lnTo>
                    <a:lnTo>
                      <a:pt x="1253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82" name="Figura"/>
              <p:cNvSpPr/>
              <p:nvPr/>
            </p:nvSpPr>
            <p:spPr>
              <a:xfrm>
                <a:off x="70103" y="303402"/>
                <a:ext cx="30862" cy="51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422" y="0"/>
                    </a:moveTo>
                    <a:lnTo>
                      <a:pt x="1511" y="17301"/>
                    </a:lnTo>
                    <a:lnTo>
                      <a:pt x="0" y="19743"/>
                    </a:lnTo>
                    <a:lnTo>
                      <a:pt x="8267" y="21600"/>
                    </a:lnTo>
                    <a:lnTo>
                      <a:pt x="9778" y="19212"/>
                    </a:lnTo>
                    <a:lnTo>
                      <a:pt x="21600" y="2017"/>
                    </a:lnTo>
                    <a:lnTo>
                      <a:pt x="1342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83" name="Figura"/>
              <p:cNvSpPr/>
              <p:nvPr/>
            </p:nvSpPr>
            <p:spPr>
              <a:xfrm>
                <a:off x="104648" y="222123"/>
                <a:ext cx="32766" cy="514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81" y="0"/>
                    </a:moveTo>
                    <a:lnTo>
                      <a:pt x="2762" y="15413"/>
                    </a:lnTo>
                    <a:lnTo>
                      <a:pt x="0" y="19413"/>
                    </a:lnTo>
                    <a:lnTo>
                      <a:pt x="7618" y="21600"/>
                    </a:lnTo>
                    <a:lnTo>
                      <a:pt x="10465" y="17547"/>
                    </a:lnTo>
                    <a:lnTo>
                      <a:pt x="21600" y="2240"/>
                    </a:lnTo>
                    <a:lnTo>
                      <a:pt x="13981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84" name="Figura"/>
              <p:cNvSpPr/>
              <p:nvPr/>
            </p:nvSpPr>
            <p:spPr>
              <a:xfrm>
                <a:off x="142239" y="141986"/>
                <a:ext cx="33911" cy="51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319" y="0"/>
                    </a:moveTo>
                    <a:lnTo>
                      <a:pt x="4854" y="12649"/>
                    </a:lnTo>
                    <a:lnTo>
                      <a:pt x="0" y="19242"/>
                    </a:lnTo>
                    <a:lnTo>
                      <a:pt x="7281" y="21600"/>
                    </a:lnTo>
                    <a:lnTo>
                      <a:pt x="12134" y="14954"/>
                    </a:lnTo>
                    <a:lnTo>
                      <a:pt x="21600" y="2412"/>
                    </a:lnTo>
                    <a:lnTo>
                      <a:pt x="1431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85" name="Figura"/>
              <p:cNvSpPr/>
              <p:nvPr/>
            </p:nvSpPr>
            <p:spPr>
              <a:xfrm>
                <a:off x="181990" y="64726"/>
                <a:ext cx="33320" cy="48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79" y="0"/>
                    </a:moveTo>
                    <a:lnTo>
                      <a:pt x="7657" y="8763"/>
                    </a:lnTo>
                    <a:lnTo>
                      <a:pt x="0" y="19078"/>
                    </a:lnTo>
                    <a:lnTo>
                      <a:pt x="7328" y="21600"/>
                    </a:lnTo>
                    <a:lnTo>
                      <a:pt x="14984" y="11286"/>
                    </a:lnTo>
                    <a:lnTo>
                      <a:pt x="21600" y="2582"/>
                    </a:lnTo>
                    <a:lnTo>
                      <a:pt x="1427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86" name="Figura"/>
              <p:cNvSpPr/>
              <p:nvPr/>
            </p:nvSpPr>
            <p:spPr>
              <a:xfrm>
                <a:off x="205104" y="62611"/>
                <a:ext cx="38786" cy="226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6295" y="5581"/>
                    </a:lnTo>
                    <a:lnTo>
                      <a:pt x="5683" y="7610"/>
                    </a:lnTo>
                    <a:lnTo>
                      <a:pt x="2143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87" name="Figura"/>
              <p:cNvSpPr/>
              <p:nvPr/>
            </p:nvSpPr>
            <p:spPr>
              <a:xfrm>
                <a:off x="203862" y="6024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97" y="0"/>
                    </a:moveTo>
                    <a:lnTo>
                      <a:pt x="0" y="5736"/>
                    </a:lnTo>
                    <a:lnTo>
                      <a:pt x="19686" y="21600"/>
                    </a:lnTo>
                    <a:lnTo>
                      <a:pt x="21600" y="15842"/>
                    </a:lnTo>
                    <a:lnTo>
                      <a:pt x="189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88" name="Figura"/>
              <p:cNvSpPr/>
              <p:nvPr/>
            </p:nvSpPr>
            <p:spPr>
              <a:xfrm>
                <a:off x="175895" y="0"/>
                <a:ext cx="68834" cy="64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6740"/>
                    </a:lnTo>
                    <a:lnTo>
                      <a:pt x="8824" y="21600"/>
                    </a:lnTo>
                    <a:lnTo>
                      <a:pt x="9166" y="20894"/>
                    </a:lnTo>
                    <a:lnTo>
                      <a:pt x="21337" y="2089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5590" name="object 58" descr="object 58"/>
            <p:cNvPicPr>
              <a:picLocks noChangeAspect="1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790443" y="652334"/>
              <a:ext cx="606565" cy="18989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616" name="object 59"/>
            <p:cNvGrpSpPr/>
            <p:nvPr/>
          </p:nvGrpSpPr>
          <p:grpSpPr>
            <a:xfrm>
              <a:off x="2843656" y="743774"/>
              <a:ext cx="474474" cy="1720089"/>
              <a:chOff x="0" y="0"/>
              <a:chExt cx="474473" cy="1720087"/>
            </a:xfrm>
          </p:grpSpPr>
          <p:sp>
            <p:nvSpPr>
              <p:cNvPr id="5591" name="Figura"/>
              <p:cNvSpPr/>
              <p:nvPr/>
            </p:nvSpPr>
            <p:spPr>
              <a:xfrm>
                <a:off x="432434" y="1672589"/>
                <a:ext cx="42040" cy="47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090" y="0"/>
                    </a:moveTo>
                    <a:lnTo>
                      <a:pt x="0" y="3696"/>
                    </a:lnTo>
                    <a:lnTo>
                      <a:pt x="16510" y="21600"/>
                    </a:lnTo>
                    <a:lnTo>
                      <a:pt x="21600" y="17904"/>
                    </a:lnTo>
                    <a:lnTo>
                      <a:pt x="509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92" name="Figura"/>
              <p:cNvSpPr/>
              <p:nvPr/>
            </p:nvSpPr>
            <p:spPr>
              <a:xfrm>
                <a:off x="376427" y="1603628"/>
                <a:ext cx="41911" cy="47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105" y="0"/>
                    </a:moveTo>
                    <a:lnTo>
                      <a:pt x="0" y="3581"/>
                    </a:lnTo>
                    <a:lnTo>
                      <a:pt x="1571" y="5371"/>
                    </a:lnTo>
                    <a:lnTo>
                      <a:pt x="16495" y="21600"/>
                    </a:lnTo>
                    <a:lnTo>
                      <a:pt x="21600" y="17961"/>
                    </a:lnTo>
                    <a:lnTo>
                      <a:pt x="6676" y="1733"/>
                    </a:lnTo>
                    <a:lnTo>
                      <a:pt x="510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93" name="Figura"/>
              <p:cNvSpPr/>
              <p:nvPr/>
            </p:nvSpPr>
            <p:spPr>
              <a:xfrm>
                <a:off x="321182" y="1534032"/>
                <a:ext cx="41403" cy="477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235" y="0"/>
                    </a:moveTo>
                    <a:lnTo>
                      <a:pt x="0" y="3504"/>
                    </a:lnTo>
                    <a:lnTo>
                      <a:pt x="16432" y="21600"/>
                    </a:lnTo>
                    <a:lnTo>
                      <a:pt x="21600" y="18038"/>
                    </a:lnTo>
                    <a:lnTo>
                      <a:pt x="13848" y="9536"/>
                    </a:lnTo>
                    <a:lnTo>
                      <a:pt x="523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94" name="Figura"/>
              <p:cNvSpPr/>
              <p:nvPr/>
            </p:nvSpPr>
            <p:spPr>
              <a:xfrm>
                <a:off x="267207" y="1463420"/>
                <a:ext cx="40642" cy="48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400" y="0"/>
                    </a:moveTo>
                    <a:lnTo>
                      <a:pt x="0" y="3402"/>
                    </a:lnTo>
                    <a:lnTo>
                      <a:pt x="15795" y="21090"/>
                    </a:lnTo>
                    <a:lnTo>
                      <a:pt x="16267" y="21600"/>
                    </a:lnTo>
                    <a:lnTo>
                      <a:pt x="21600" y="18085"/>
                    </a:lnTo>
                    <a:lnTo>
                      <a:pt x="21127" y="17575"/>
                    </a:lnTo>
                    <a:lnTo>
                      <a:pt x="54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95" name="Figura"/>
              <p:cNvSpPr/>
              <p:nvPr/>
            </p:nvSpPr>
            <p:spPr>
              <a:xfrm>
                <a:off x="214883" y="1391665"/>
                <a:ext cx="39879" cy="4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641" y="0"/>
                    </a:moveTo>
                    <a:lnTo>
                      <a:pt x="0" y="3215"/>
                    </a:lnTo>
                    <a:lnTo>
                      <a:pt x="2476" y="6204"/>
                    </a:lnTo>
                    <a:lnTo>
                      <a:pt x="16029" y="21600"/>
                    </a:lnTo>
                    <a:lnTo>
                      <a:pt x="21600" y="18273"/>
                    </a:lnTo>
                    <a:lnTo>
                      <a:pt x="8049" y="2876"/>
                    </a:lnTo>
                    <a:lnTo>
                      <a:pt x="5641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96" name="Figura"/>
              <p:cNvSpPr/>
              <p:nvPr/>
            </p:nvSpPr>
            <p:spPr>
              <a:xfrm>
                <a:off x="165226" y="1318132"/>
                <a:ext cx="38609" cy="492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040" y="0"/>
                    </a:moveTo>
                    <a:lnTo>
                      <a:pt x="0" y="2951"/>
                    </a:lnTo>
                    <a:lnTo>
                      <a:pt x="569" y="3674"/>
                    </a:lnTo>
                    <a:lnTo>
                      <a:pt x="10232" y="15254"/>
                    </a:lnTo>
                    <a:lnTo>
                      <a:pt x="15774" y="21600"/>
                    </a:lnTo>
                    <a:lnTo>
                      <a:pt x="21600" y="18482"/>
                    </a:lnTo>
                    <a:lnTo>
                      <a:pt x="16058" y="12080"/>
                    </a:lnTo>
                    <a:lnTo>
                      <a:pt x="6537" y="612"/>
                    </a:lnTo>
                    <a:lnTo>
                      <a:pt x="604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97" name="Figura"/>
              <p:cNvSpPr/>
              <p:nvPr/>
            </p:nvSpPr>
            <p:spPr>
              <a:xfrm>
                <a:off x="119252" y="1242186"/>
                <a:ext cx="36704" cy="50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502" y="0"/>
                    </a:moveTo>
                    <a:lnTo>
                      <a:pt x="0" y="2679"/>
                    </a:lnTo>
                    <a:lnTo>
                      <a:pt x="8520" y="13562"/>
                    </a:lnTo>
                    <a:lnTo>
                      <a:pt x="15172" y="21600"/>
                    </a:lnTo>
                    <a:lnTo>
                      <a:pt x="21600" y="18756"/>
                    </a:lnTo>
                    <a:lnTo>
                      <a:pt x="14948" y="10773"/>
                    </a:lnTo>
                    <a:lnTo>
                      <a:pt x="650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98" name="Figura"/>
              <p:cNvSpPr/>
              <p:nvPr/>
            </p:nvSpPr>
            <p:spPr>
              <a:xfrm>
                <a:off x="78104" y="1163700"/>
                <a:ext cx="34038" cy="51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173" y="0"/>
                    </a:moveTo>
                    <a:lnTo>
                      <a:pt x="0" y="2364"/>
                    </a:lnTo>
                    <a:lnTo>
                      <a:pt x="7738" y="12896"/>
                    </a:lnTo>
                    <a:lnTo>
                      <a:pt x="14507" y="21600"/>
                    </a:lnTo>
                    <a:lnTo>
                      <a:pt x="21600" y="19128"/>
                    </a:lnTo>
                    <a:lnTo>
                      <a:pt x="14911" y="10424"/>
                    </a:lnTo>
                    <a:lnTo>
                      <a:pt x="7173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99" name="Figura"/>
              <p:cNvSpPr/>
              <p:nvPr/>
            </p:nvSpPr>
            <p:spPr>
              <a:xfrm>
                <a:off x="43306" y="1082420"/>
                <a:ext cx="30736" cy="51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80" y="0"/>
                    </a:moveTo>
                    <a:lnTo>
                      <a:pt x="0" y="1751"/>
                    </a:lnTo>
                    <a:lnTo>
                      <a:pt x="268" y="2229"/>
                    </a:lnTo>
                    <a:lnTo>
                      <a:pt x="7498" y="13374"/>
                    </a:lnTo>
                    <a:lnTo>
                      <a:pt x="13388" y="21600"/>
                    </a:lnTo>
                    <a:lnTo>
                      <a:pt x="21600" y="19530"/>
                    </a:lnTo>
                    <a:lnTo>
                      <a:pt x="15709" y="11304"/>
                    </a:lnTo>
                    <a:lnTo>
                      <a:pt x="8658" y="318"/>
                    </a:lnTo>
                    <a:lnTo>
                      <a:pt x="848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00" name="Figura"/>
              <p:cNvSpPr/>
              <p:nvPr/>
            </p:nvSpPr>
            <p:spPr>
              <a:xfrm>
                <a:off x="17525" y="997965"/>
                <a:ext cx="25782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322" y="0"/>
                    </a:moveTo>
                    <a:lnTo>
                      <a:pt x="0" y="1206"/>
                    </a:lnTo>
                    <a:lnTo>
                      <a:pt x="1171" y="3827"/>
                    </a:lnTo>
                    <a:lnTo>
                      <a:pt x="7235" y="14942"/>
                    </a:lnTo>
                    <a:lnTo>
                      <a:pt x="11385" y="21600"/>
                    </a:lnTo>
                    <a:lnTo>
                      <a:pt x="21600" y="20027"/>
                    </a:lnTo>
                    <a:lnTo>
                      <a:pt x="17450" y="13421"/>
                    </a:lnTo>
                    <a:lnTo>
                      <a:pt x="11492" y="2517"/>
                    </a:lnTo>
                    <a:lnTo>
                      <a:pt x="1032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01" name="Figura"/>
              <p:cNvSpPr/>
              <p:nvPr/>
            </p:nvSpPr>
            <p:spPr>
              <a:xfrm>
                <a:off x="2667" y="911224"/>
                <a:ext cx="19432" cy="520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75" y="0"/>
                    </a:moveTo>
                    <a:lnTo>
                      <a:pt x="0" y="527"/>
                    </a:lnTo>
                    <a:lnTo>
                      <a:pt x="1411" y="6375"/>
                    </a:lnTo>
                    <a:lnTo>
                      <a:pt x="5647" y="17543"/>
                    </a:lnTo>
                    <a:lnTo>
                      <a:pt x="7764" y="21600"/>
                    </a:lnTo>
                    <a:lnTo>
                      <a:pt x="21600" y="20652"/>
                    </a:lnTo>
                    <a:lnTo>
                      <a:pt x="19624" y="16595"/>
                    </a:lnTo>
                    <a:lnTo>
                      <a:pt x="15387" y="5584"/>
                    </a:lnTo>
                    <a:lnTo>
                      <a:pt x="1397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02" name="Figura"/>
              <p:cNvSpPr/>
              <p:nvPr/>
            </p:nvSpPr>
            <p:spPr>
              <a:xfrm>
                <a:off x="0" y="822832"/>
                <a:ext cx="13717" cy="51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00" y="0"/>
                    </a:moveTo>
                    <a:lnTo>
                      <a:pt x="0" y="9410"/>
                    </a:lnTo>
                    <a:lnTo>
                      <a:pt x="198" y="21600"/>
                    </a:lnTo>
                    <a:lnTo>
                      <a:pt x="20198" y="21333"/>
                    </a:lnTo>
                    <a:lnTo>
                      <a:pt x="20000" y="9410"/>
                    </a:lnTo>
                    <a:lnTo>
                      <a:pt x="21600" y="214"/>
                    </a:lnTo>
                    <a:lnTo>
                      <a:pt x="18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03" name="Figura"/>
              <p:cNvSpPr/>
              <p:nvPr/>
            </p:nvSpPr>
            <p:spPr>
              <a:xfrm>
                <a:off x="4699" y="733678"/>
                <a:ext cx="20575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532" y="0"/>
                    </a:moveTo>
                    <a:lnTo>
                      <a:pt x="7867" y="1153"/>
                    </a:lnTo>
                    <a:lnTo>
                      <a:pt x="2933" y="12425"/>
                    </a:lnTo>
                    <a:lnTo>
                      <a:pt x="0" y="20918"/>
                    </a:lnTo>
                    <a:lnTo>
                      <a:pt x="13200" y="21600"/>
                    </a:lnTo>
                    <a:lnTo>
                      <a:pt x="16133" y="13107"/>
                    </a:lnTo>
                    <a:lnTo>
                      <a:pt x="21066" y="2045"/>
                    </a:lnTo>
                    <a:lnTo>
                      <a:pt x="21600" y="1101"/>
                    </a:lnTo>
                    <a:lnTo>
                      <a:pt x="853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04" name="Figura"/>
              <p:cNvSpPr/>
              <p:nvPr/>
            </p:nvSpPr>
            <p:spPr>
              <a:xfrm>
                <a:off x="21462" y="647064"/>
                <a:ext cx="26164" cy="52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638" y="0"/>
                    </a:moveTo>
                    <a:lnTo>
                      <a:pt x="9542" y="3086"/>
                    </a:lnTo>
                    <a:lnTo>
                      <a:pt x="3041" y="14383"/>
                    </a:lnTo>
                    <a:lnTo>
                      <a:pt x="0" y="20292"/>
                    </a:lnTo>
                    <a:lnTo>
                      <a:pt x="10170" y="21600"/>
                    </a:lnTo>
                    <a:lnTo>
                      <a:pt x="13211" y="15638"/>
                    </a:lnTo>
                    <a:lnTo>
                      <a:pt x="19607" y="4550"/>
                    </a:lnTo>
                    <a:lnTo>
                      <a:pt x="21600" y="1621"/>
                    </a:lnTo>
                    <a:lnTo>
                      <a:pt x="1163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05" name="Figura"/>
              <p:cNvSpPr/>
              <p:nvPr/>
            </p:nvSpPr>
            <p:spPr>
              <a:xfrm>
                <a:off x="47878" y="563244"/>
                <a:ext cx="30481" cy="51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321" y="0"/>
                    </a:moveTo>
                    <a:lnTo>
                      <a:pt x="10530" y="3908"/>
                    </a:lnTo>
                    <a:lnTo>
                      <a:pt x="2791" y="15263"/>
                    </a:lnTo>
                    <a:lnTo>
                      <a:pt x="0" y="19804"/>
                    </a:lnTo>
                    <a:lnTo>
                      <a:pt x="8461" y="21600"/>
                    </a:lnTo>
                    <a:lnTo>
                      <a:pt x="11340" y="17058"/>
                    </a:lnTo>
                    <a:lnTo>
                      <a:pt x="18901" y="5809"/>
                    </a:lnTo>
                    <a:lnTo>
                      <a:pt x="21600" y="2060"/>
                    </a:lnTo>
                    <a:lnTo>
                      <a:pt x="13321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06" name="Figura"/>
              <p:cNvSpPr/>
              <p:nvPr/>
            </p:nvSpPr>
            <p:spPr>
              <a:xfrm>
                <a:off x="82042" y="482218"/>
                <a:ext cx="33402" cy="51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90" y="0"/>
                    </a:moveTo>
                    <a:lnTo>
                      <a:pt x="11580" y="3529"/>
                    </a:lnTo>
                    <a:lnTo>
                      <a:pt x="3039" y="15024"/>
                    </a:lnTo>
                    <a:lnTo>
                      <a:pt x="0" y="19354"/>
                    </a:lnTo>
                    <a:lnTo>
                      <a:pt x="7474" y="21600"/>
                    </a:lnTo>
                    <a:lnTo>
                      <a:pt x="10513" y="17216"/>
                    </a:lnTo>
                    <a:lnTo>
                      <a:pt x="18971" y="5828"/>
                    </a:lnTo>
                    <a:lnTo>
                      <a:pt x="21600" y="2406"/>
                    </a:lnTo>
                    <a:lnTo>
                      <a:pt x="1429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07" name="Figura"/>
              <p:cNvSpPr/>
              <p:nvPr/>
            </p:nvSpPr>
            <p:spPr>
              <a:xfrm>
                <a:off x="121793" y="403605"/>
                <a:ext cx="35687" cy="50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912" y="0"/>
                    </a:moveTo>
                    <a:lnTo>
                      <a:pt x="13298" y="2003"/>
                    </a:lnTo>
                    <a:lnTo>
                      <a:pt x="3997" y="13696"/>
                    </a:lnTo>
                    <a:lnTo>
                      <a:pt x="0" y="19056"/>
                    </a:lnTo>
                    <a:lnTo>
                      <a:pt x="6765" y="21600"/>
                    </a:lnTo>
                    <a:lnTo>
                      <a:pt x="10839" y="16241"/>
                    </a:lnTo>
                    <a:lnTo>
                      <a:pt x="19986" y="4656"/>
                    </a:lnTo>
                    <a:lnTo>
                      <a:pt x="21600" y="2707"/>
                    </a:lnTo>
                    <a:lnTo>
                      <a:pt x="149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08" name="Figura"/>
              <p:cNvSpPr/>
              <p:nvPr/>
            </p:nvSpPr>
            <p:spPr>
              <a:xfrm>
                <a:off x="165734" y="327278"/>
                <a:ext cx="37213" cy="499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333" y="0"/>
                    </a:moveTo>
                    <a:lnTo>
                      <a:pt x="0" y="18742"/>
                    </a:lnTo>
                    <a:lnTo>
                      <a:pt x="6266" y="21600"/>
                    </a:lnTo>
                    <a:lnTo>
                      <a:pt x="21600" y="2858"/>
                    </a:lnTo>
                    <a:lnTo>
                      <a:pt x="15333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09" name="Figura"/>
              <p:cNvSpPr/>
              <p:nvPr/>
            </p:nvSpPr>
            <p:spPr>
              <a:xfrm>
                <a:off x="212725" y="252348"/>
                <a:ext cx="38481" cy="49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683" y="0"/>
                    </a:moveTo>
                    <a:lnTo>
                      <a:pt x="8626" y="8142"/>
                    </a:lnTo>
                    <a:lnTo>
                      <a:pt x="0" y="18609"/>
                    </a:lnTo>
                    <a:lnTo>
                      <a:pt x="6060" y="21600"/>
                    </a:lnTo>
                    <a:lnTo>
                      <a:pt x="14685" y="11132"/>
                    </a:lnTo>
                    <a:lnTo>
                      <a:pt x="21600" y="3102"/>
                    </a:lnTo>
                    <a:lnTo>
                      <a:pt x="15683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10" name="Figura"/>
              <p:cNvSpPr/>
              <p:nvPr/>
            </p:nvSpPr>
            <p:spPr>
              <a:xfrm>
                <a:off x="261874" y="178942"/>
                <a:ext cx="39498" cy="488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904" y="0"/>
                    </a:moveTo>
                    <a:lnTo>
                      <a:pt x="0" y="18459"/>
                    </a:lnTo>
                    <a:lnTo>
                      <a:pt x="5764" y="21600"/>
                    </a:lnTo>
                    <a:lnTo>
                      <a:pt x="7500" y="19525"/>
                    </a:lnTo>
                    <a:lnTo>
                      <a:pt x="21600" y="3198"/>
                    </a:lnTo>
                    <a:lnTo>
                      <a:pt x="15904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11" name="Figura"/>
              <p:cNvSpPr/>
              <p:nvPr/>
            </p:nvSpPr>
            <p:spPr>
              <a:xfrm>
                <a:off x="312800" y="106298"/>
                <a:ext cx="39879" cy="48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029" y="0"/>
                    </a:moveTo>
                    <a:lnTo>
                      <a:pt x="0" y="18337"/>
                    </a:lnTo>
                    <a:lnTo>
                      <a:pt x="5641" y="21600"/>
                    </a:lnTo>
                    <a:lnTo>
                      <a:pt x="21600" y="3263"/>
                    </a:lnTo>
                    <a:lnTo>
                      <a:pt x="1602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12" name="Figura"/>
              <p:cNvSpPr/>
              <p:nvPr/>
            </p:nvSpPr>
            <p:spPr>
              <a:xfrm>
                <a:off x="384809" y="47624"/>
                <a:ext cx="34633" cy="364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6417" y="4365"/>
                    </a:lnTo>
                    <a:lnTo>
                      <a:pt x="1793" y="10483"/>
                    </a:lnTo>
                    <a:lnTo>
                      <a:pt x="178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13" name="Figura"/>
              <p:cNvSpPr/>
              <p:nvPr/>
            </p:nvSpPr>
            <p:spPr>
              <a:xfrm>
                <a:off x="364744" y="57837"/>
                <a:ext cx="22940" cy="25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56" y="0"/>
                    </a:moveTo>
                    <a:lnTo>
                      <a:pt x="0" y="15149"/>
                    </a:lnTo>
                    <a:lnTo>
                      <a:pt x="9686" y="21600"/>
                    </a:lnTo>
                    <a:lnTo>
                      <a:pt x="21600" y="6435"/>
                    </a:lnTo>
                    <a:lnTo>
                      <a:pt x="1195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14" name="Figura"/>
              <p:cNvSpPr/>
              <p:nvPr/>
            </p:nvSpPr>
            <p:spPr>
              <a:xfrm>
                <a:off x="377441" y="47624"/>
                <a:ext cx="17657" cy="17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014" y="0"/>
                    </a:moveTo>
                    <a:lnTo>
                      <a:pt x="0" y="12471"/>
                    </a:lnTo>
                    <a:lnTo>
                      <a:pt x="12530" y="21600"/>
                    </a:lnTo>
                    <a:lnTo>
                      <a:pt x="21600" y="8995"/>
                    </a:lnTo>
                    <a:lnTo>
                      <a:pt x="9014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15" name="Figura"/>
              <p:cNvSpPr/>
              <p:nvPr/>
            </p:nvSpPr>
            <p:spPr>
              <a:xfrm>
                <a:off x="351789" y="0"/>
                <a:ext cx="75566" cy="57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4608"/>
                    </a:lnTo>
                    <a:lnTo>
                      <a:pt x="7333" y="21600"/>
                    </a:lnTo>
                    <a:lnTo>
                      <a:pt x="9439" y="17786"/>
                    </a:lnTo>
                    <a:lnTo>
                      <a:pt x="19338" y="1778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5618" name="object 61"/>
          <p:cNvSpPr txBox="1"/>
          <p:nvPr/>
        </p:nvSpPr>
        <p:spPr>
          <a:xfrm>
            <a:off x="8698230" y="349629"/>
            <a:ext cx="979806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75" sz="1200">
                <a:solidFill>
                  <a:srgbClr val="FFFFFF"/>
                </a:solidFill>
              </a:defRPr>
            </a:pPr>
            <a:r>
              <a:t>F</a:t>
            </a:r>
            <a:r>
              <a:rPr spc="0"/>
              <a:t>A</a:t>
            </a:r>
            <a:r>
              <a:rPr spc="-85"/>
              <a:t>L</a:t>
            </a:r>
            <a:r>
              <a:rPr spc="-95"/>
              <a:t>T</a:t>
            </a:r>
            <a:r>
              <a:rPr spc="0"/>
              <a:t>A</a:t>
            </a:r>
            <a:r>
              <a:rPr spc="5"/>
              <a:t> </a:t>
            </a:r>
            <a:r>
              <a:rPr spc="-5"/>
              <a:t>F</a:t>
            </a:r>
            <a:r>
              <a:rPr spc="-15"/>
              <a:t>R</a:t>
            </a:r>
            <a:r>
              <a:rPr spc="-5"/>
              <a:t>ON</a:t>
            </a:r>
            <a:r>
              <a:rPr spc="-95"/>
              <a:t>T</a:t>
            </a:r>
            <a:r>
              <a:rPr spc="0"/>
              <a:t>AL</a:t>
            </a:r>
          </a:p>
        </p:txBody>
      </p:sp>
      <p:pic>
        <p:nvPicPr>
          <p:cNvPr id="5619" name="Imagen" descr="Imagen"/>
          <p:cNvPicPr>
            <a:picLocks noChangeAspect="1"/>
          </p:cNvPicPr>
          <p:nvPr/>
        </p:nvPicPr>
        <p:blipFill>
          <a:blip r:embed="rId32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5620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3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2" name="object 3"/>
          <p:cNvSpPr txBox="1"/>
          <p:nvPr>
            <p:ph type="title"/>
          </p:nvPr>
        </p:nvSpPr>
        <p:spPr>
          <a:xfrm>
            <a:off x="839215" y="1420189"/>
            <a:ext cx="6631307" cy="1763396"/>
          </a:xfrm>
          <a:prstGeom prst="rect">
            <a:avLst/>
          </a:prstGeom>
        </p:spPr>
        <p:txBody>
          <a:bodyPr/>
          <a:lstStyle/>
          <a:p>
            <a:pPr marR="5080" indent="12700">
              <a:lnSpc>
                <a:spcPts val="6400"/>
              </a:lnSpc>
              <a:spcBef>
                <a:spcPts val="900"/>
              </a:spcBef>
              <a:defRPr spc="-300" sz="6000"/>
            </a:pPr>
            <a:r>
              <a:t>SAQUE</a:t>
            </a:r>
            <a:r>
              <a:rPr spc="-500"/>
              <a:t> D</a:t>
            </a:r>
            <a:r>
              <a:rPr spc="-400"/>
              <a:t>E</a:t>
            </a:r>
            <a:r>
              <a:rPr spc="-500"/>
              <a:t> </a:t>
            </a:r>
            <a:r>
              <a:rPr spc="-100"/>
              <a:t>BANDA  </a:t>
            </a:r>
            <a:r>
              <a:t>OFENSIVO</a:t>
            </a:r>
          </a:p>
        </p:txBody>
      </p:sp>
      <p:pic>
        <p:nvPicPr>
          <p:cNvPr id="5623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5624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9" name="object 2"/>
          <p:cNvGrpSpPr/>
          <p:nvPr/>
        </p:nvGrpSpPr>
        <p:grpSpPr>
          <a:xfrm>
            <a:off x="3372610" y="3009938"/>
            <a:ext cx="327622" cy="419062"/>
            <a:chOff x="0" y="0"/>
            <a:chExt cx="327621" cy="419061"/>
          </a:xfrm>
        </p:grpSpPr>
        <p:pic>
          <p:nvPicPr>
            <p:cNvPr id="5626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907"/>
              <a:ext cx="327622" cy="336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27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480" y="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28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40" y="41110"/>
              <a:ext cx="225553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630" name="object 6"/>
          <p:cNvSpPr txBox="1"/>
          <p:nvPr/>
        </p:nvSpPr>
        <p:spPr>
          <a:xfrm>
            <a:off x="3502278" y="3048888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grpSp>
        <p:nvGrpSpPr>
          <p:cNvPr id="5634" name="object 7"/>
          <p:cNvGrpSpPr/>
          <p:nvPr/>
        </p:nvGrpSpPr>
        <p:grpSpPr>
          <a:xfrm>
            <a:off x="10319004" y="3078517"/>
            <a:ext cx="327622" cy="336766"/>
            <a:chOff x="0" y="0"/>
            <a:chExt cx="327621" cy="336765"/>
          </a:xfrm>
        </p:grpSpPr>
        <p:pic>
          <p:nvPicPr>
            <p:cNvPr id="5631" name="object 8" descr="object 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27622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32" name="object 9" descr="object 9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0480" y="31940"/>
              <a:ext cx="266751" cy="30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33" name="object 10" descr="object 10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3340" y="15201"/>
              <a:ext cx="225552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635" name="object 11"/>
          <p:cNvSpPr txBox="1"/>
          <p:nvPr/>
        </p:nvSpPr>
        <p:spPr>
          <a:xfrm>
            <a:off x="10449559" y="3149473"/>
            <a:ext cx="742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z="7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grpSp>
        <p:nvGrpSpPr>
          <p:cNvPr id="5711" name="object 12"/>
          <p:cNvGrpSpPr/>
          <p:nvPr/>
        </p:nvGrpSpPr>
        <p:grpSpPr>
          <a:xfrm>
            <a:off x="8817863" y="1313726"/>
            <a:ext cx="1604773" cy="5004842"/>
            <a:chOff x="0" y="0"/>
            <a:chExt cx="1604772" cy="5004841"/>
          </a:xfrm>
        </p:grpSpPr>
        <p:pic>
          <p:nvPicPr>
            <p:cNvPr id="5636" name="object 13" descr="object 1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0104" y="466645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37" name="object 14" descr="object 14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3632" y="4699977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638" name="object 15"/>
            <p:cNvSpPr/>
            <p:nvPr/>
          </p:nvSpPr>
          <p:spPr>
            <a:xfrm>
              <a:off x="103632" y="4699977"/>
              <a:ext cx="208789" cy="220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49" y="6596"/>
                  </a:lnTo>
                  <a:lnTo>
                    <a:pt x="3163" y="3163"/>
                  </a:lnTo>
                  <a:lnTo>
                    <a:pt x="6596" y="849"/>
                  </a:lnTo>
                  <a:lnTo>
                    <a:pt x="10800" y="0"/>
                  </a:lnTo>
                  <a:lnTo>
                    <a:pt x="15004" y="849"/>
                  </a:lnTo>
                  <a:lnTo>
                    <a:pt x="18437" y="3163"/>
                  </a:lnTo>
                  <a:lnTo>
                    <a:pt x="20751" y="6596"/>
                  </a:lnTo>
                  <a:lnTo>
                    <a:pt x="21600" y="10800"/>
                  </a:lnTo>
                  <a:lnTo>
                    <a:pt x="20751" y="15004"/>
                  </a:lnTo>
                  <a:lnTo>
                    <a:pt x="18437" y="18437"/>
                  </a:lnTo>
                  <a:lnTo>
                    <a:pt x="15004" y="20751"/>
                  </a:lnTo>
                  <a:lnTo>
                    <a:pt x="10800" y="21600"/>
                  </a:lnTo>
                  <a:lnTo>
                    <a:pt x="6596" y="20751"/>
                  </a:lnTo>
                  <a:lnTo>
                    <a:pt x="3163" y="18437"/>
                  </a:lnTo>
                  <a:lnTo>
                    <a:pt x="849" y="15004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5639" name="object 16" descr="object 16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40792" y="4623777"/>
              <a:ext cx="192126" cy="2042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640" name="object 17"/>
            <p:cNvSpPr/>
            <p:nvPr/>
          </p:nvSpPr>
          <p:spPr>
            <a:xfrm>
              <a:off x="274319" y="4657306"/>
              <a:ext cx="74677" cy="8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6602" y="848"/>
                  </a:lnTo>
                  <a:lnTo>
                    <a:pt x="3168" y="3163"/>
                  </a:lnTo>
                  <a:lnTo>
                    <a:pt x="850" y="6596"/>
                  </a:lnTo>
                  <a:lnTo>
                    <a:pt x="0" y="10800"/>
                  </a:lnTo>
                  <a:lnTo>
                    <a:pt x="850" y="15004"/>
                  </a:lnTo>
                  <a:lnTo>
                    <a:pt x="3168" y="18437"/>
                  </a:lnTo>
                  <a:lnTo>
                    <a:pt x="6602" y="20751"/>
                  </a:lnTo>
                  <a:lnTo>
                    <a:pt x="10800" y="21600"/>
                  </a:lnTo>
                  <a:lnTo>
                    <a:pt x="14998" y="20751"/>
                  </a:lnTo>
                  <a:lnTo>
                    <a:pt x="18432" y="18437"/>
                  </a:lnTo>
                  <a:lnTo>
                    <a:pt x="20750" y="15004"/>
                  </a:lnTo>
                  <a:lnTo>
                    <a:pt x="21600" y="10800"/>
                  </a:lnTo>
                  <a:lnTo>
                    <a:pt x="20750" y="6596"/>
                  </a:lnTo>
                  <a:lnTo>
                    <a:pt x="18432" y="3163"/>
                  </a:lnTo>
                  <a:lnTo>
                    <a:pt x="14998" y="84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641" name="object 18"/>
            <p:cNvSpPr/>
            <p:nvPr/>
          </p:nvSpPr>
          <p:spPr>
            <a:xfrm>
              <a:off x="274319" y="4657306"/>
              <a:ext cx="74677" cy="8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850" y="6596"/>
                  </a:lnTo>
                  <a:lnTo>
                    <a:pt x="3168" y="3163"/>
                  </a:lnTo>
                  <a:lnTo>
                    <a:pt x="6602" y="848"/>
                  </a:lnTo>
                  <a:lnTo>
                    <a:pt x="10800" y="0"/>
                  </a:lnTo>
                  <a:lnTo>
                    <a:pt x="14998" y="848"/>
                  </a:lnTo>
                  <a:lnTo>
                    <a:pt x="18432" y="3163"/>
                  </a:lnTo>
                  <a:lnTo>
                    <a:pt x="20750" y="6596"/>
                  </a:lnTo>
                  <a:lnTo>
                    <a:pt x="21600" y="10800"/>
                  </a:lnTo>
                  <a:lnTo>
                    <a:pt x="20750" y="15004"/>
                  </a:lnTo>
                  <a:lnTo>
                    <a:pt x="18432" y="18437"/>
                  </a:lnTo>
                  <a:lnTo>
                    <a:pt x="14998" y="20751"/>
                  </a:lnTo>
                  <a:lnTo>
                    <a:pt x="10800" y="21600"/>
                  </a:lnTo>
                  <a:lnTo>
                    <a:pt x="6602" y="20751"/>
                  </a:lnTo>
                  <a:lnTo>
                    <a:pt x="3168" y="18437"/>
                  </a:lnTo>
                  <a:lnTo>
                    <a:pt x="850" y="15004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5642" name="object 19" descr="object 19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70687" y="2971800"/>
              <a:ext cx="327623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43" name="object 20" descr="object 20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04216" y="3005289"/>
              <a:ext cx="210312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44" name="object 21" descr="object 21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96595" y="2997670"/>
              <a:ext cx="225553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45" name="object 22" descr="object 22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67741" y="2125878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46" name="object 23" descr="object 23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001269" y="2159470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47" name="object 24" descr="object 24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993648" y="2151849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48" name="object 25" descr="object 25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167384" y="298094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49" name="object 26" descr="object 26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200912" y="3014433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50" name="object 27" descr="object 27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193293" y="3006814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51" name="object 28" descr="object 28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78892" y="0"/>
              <a:ext cx="326112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52" name="object 29" descr="object 29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12419" y="33490"/>
              <a:ext cx="208789" cy="2194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53" name="object 30" descr="object 30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04799" y="25870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54" name="object 31" descr="object 31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58952" y="896112"/>
              <a:ext cx="326112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55" name="object 32" descr="object 32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92480" y="929601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56" name="object 33" descr="object 33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84860" y="921982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57" name="object 34" descr="object 34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87680" y="1651914"/>
              <a:ext cx="326112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58" name="object 35" descr="object 35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21207" y="1685505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59" name="object 36" descr="object 36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13587" y="1677886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60" name="object 37" descr="object 37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91083" y="3247593"/>
              <a:ext cx="1274065" cy="15438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665" name="object 38"/>
            <p:cNvGrpSpPr/>
            <p:nvPr/>
          </p:nvGrpSpPr>
          <p:grpSpPr>
            <a:xfrm>
              <a:off x="344043" y="3339045"/>
              <a:ext cx="1094869" cy="1365885"/>
              <a:chOff x="0" y="0"/>
              <a:chExt cx="1094867" cy="1365884"/>
            </a:xfrm>
          </p:grpSpPr>
          <p:sp>
            <p:nvSpPr>
              <p:cNvPr id="5661" name="Figura"/>
              <p:cNvSpPr/>
              <p:nvPr/>
            </p:nvSpPr>
            <p:spPr>
              <a:xfrm>
                <a:off x="0" y="55527"/>
                <a:ext cx="1052284" cy="1310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96" y="0"/>
                    </a:moveTo>
                    <a:lnTo>
                      <a:pt x="0" y="21469"/>
                    </a:lnTo>
                    <a:lnTo>
                      <a:pt x="203" y="21600"/>
                    </a:lnTo>
                    <a:lnTo>
                      <a:pt x="21600" y="131"/>
                    </a:lnTo>
                    <a:lnTo>
                      <a:pt x="2139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62" name="Figura"/>
              <p:cNvSpPr/>
              <p:nvPr/>
            </p:nvSpPr>
            <p:spPr>
              <a:xfrm>
                <a:off x="1050290" y="45592"/>
                <a:ext cx="34847" cy="377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6140" y="4582"/>
                    </a:lnTo>
                    <a:lnTo>
                      <a:pt x="1235" y="10243"/>
                    </a:lnTo>
                    <a:lnTo>
                      <a:pt x="1661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63" name="Figura"/>
              <p:cNvSpPr/>
              <p:nvPr/>
            </p:nvSpPr>
            <p:spPr>
              <a:xfrm>
                <a:off x="1042338" y="45592"/>
                <a:ext cx="17859" cy="17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618" y="0"/>
                    </a:moveTo>
                    <a:lnTo>
                      <a:pt x="0" y="11999"/>
                    </a:lnTo>
                    <a:lnTo>
                      <a:pt x="12029" y="21600"/>
                    </a:lnTo>
                    <a:lnTo>
                      <a:pt x="21600" y="9662"/>
                    </a:lnTo>
                    <a:lnTo>
                      <a:pt x="961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64" name="Figura"/>
              <p:cNvSpPr/>
              <p:nvPr/>
            </p:nvSpPr>
            <p:spPr>
              <a:xfrm>
                <a:off x="1017524" y="0"/>
                <a:ext cx="77344" cy="55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3882"/>
                    </a:lnTo>
                    <a:lnTo>
                      <a:pt x="6930" y="21600"/>
                    </a:lnTo>
                    <a:lnTo>
                      <a:pt x="9151" y="17735"/>
                    </a:lnTo>
                    <a:lnTo>
                      <a:pt x="18882" y="1773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5666" name="object 40" descr="object 40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0" y="3198812"/>
              <a:ext cx="1371600" cy="4496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684" name="object 41"/>
            <p:cNvGrpSpPr/>
            <p:nvPr/>
          </p:nvGrpSpPr>
          <p:grpSpPr>
            <a:xfrm>
              <a:off x="129540" y="3214839"/>
              <a:ext cx="1185801" cy="346964"/>
              <a:chOff x="0" y="0"/>
              <a:chExt cx="1185800" cy="346963"/>
            </a:xfrm>
          </p:grpSpPr>
          <p:sp>
            <p:nvSpPr>
              <p:cNvPr id="5667" name="Figura"/>
              <p:cNvSpPr/>
              <p:nvPr/>
            </p:nvSpPr>
            <p:spPr>
              <a:xfrm>
                <a:off x="1161161" y="0"/>
                <a:ext cx="18670" cy="51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48" y="0"/>
                    </a:moveTo>
                    <a:lnTo>
                      <a:pt x="0" y="633"/>
                    </a:lnTo>
                    <a:lnTo>
                      <a:pt x="4261" y="12939"/>
                    </a:lnTo>
                    <a:lnTo>
                      <a:pt x="7052" y="21600"/>
                    </a:lnTo>
                    <a:lnTo>
                      <a:pt x="21600" y="20966"/>
                    </a:lnTo>
                    <a:lnTo>
                      <a:pt x="18956" y="12305"/>
                    </a:lnTo>
                    <a:lnTo>
                      <a:pt x="14548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68" name="Figura"/>
              <p:cNvSpPr/>
              <p:nvPr/>
            </p:nvSpPr>
            <p:spPr>
              <a:xfrm>
                <a:off x="1170940" y="88645"/>
                <a:ext cx="14861" cy="51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462" y="0"/>
                    </a:moveTo>
                    <a:lnTo>
                      <a:pt x="0" y="374"/>
                    </a:lnTo>
                    <a:lnTo>
                      <a:pt x="2585" y="12190"/>
                    </a:lnTo>
                    <a:lnTo>
                      <a:pt x="3138" y="21600"/>
                    </a:lnTo>
                    <a:lnTo>
                      <a:pt x="21600" y="21493"/>
                    </a:lnTo>
                    <a:lnTo>
                      <a:pt x="21046" y="11869"/>
                    </a:lnTo>
                    <a:lnTo>
                      <a:pt x="18462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69" name="Figura"/>
              <p:cNvSpPr/>
              <p:nvPr/>
            </p:nvSpPr>
            <p:spPr>
              <a:xfrm>
                <a:off x="1162430" y="177164"/>
                <a:ext cx="21720" cy="5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969" y="0"/>
                    </a:moveTo>
                    <a:lnTo>
                      <a:pt x="6948" y="7864"/>
                    </a:lnTo>
                    <a:lnTo>
                      <a:pt x="4673" y="12687"/>
                    </a:lnTo>
                    <a:lnTo>
                      <a:pt x="1896" y="17406"/>
                    </a:lnTo>
                    <a:lnTo>
                      <a:pt x="0" y="20132"/>
                    </a:lnTo>
                    <a:lnTo>
                      <a:pt x="12000" y="21600"/>
                    </a:lnTo>
                    <a:lnTo>
                      <a:pt x="14147" y="18664"/>
                    </a:lnTo>
                    <a:lnTo>
                      <a:pt x="17053" y="13631"/>
                    </a:lnTo>
                    <a:lnTo>
                      <a:pt x="19453" y="8441"/>
                    </a:lnTo>
                    <a:lnTo>
                      <a:pt x="21600" y="577"/>
                    </a:lnTo>
                    <a:lnTo>
                      <a:pt x="896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70" name="Figura"/>
              <p:cNvSpPr/>
              <p:nvPr/>
            </p:nvSpPr>
            <p:spPr>
              <a:xfrm>
                <a:off x="1116076" y="259333"/>
                <a:ext cx="42673" cy="461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007" y="0"/>
                    </a:moveTo>
                    <a:lnTo>
                      <a:pt x="771" y="16245"/>
                    </a:lnTo>
                    <a:lnTo>
                      <a:pt x="0" y="16780"/>
                    </a:lnTo>
                    <a:lnTo>
                      <a:pt x="3729" y="21600"/>
                    </a:lnTo>
                    <a:lnTo>
                      <a:pt x="17871" y="8212"/>
                    </a:lnTo>
                    <a:lnTo>
                      <a:pt x="21600" y="2916"/>
                    </a:lnTo>
                    <a:lnTo>
                      <a:pt x="16007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71" name="Figura"/>
              <p:cNvSpPr/>
              <p:nvPr/>
            </p:nvSpPr>
            <p:spPr>
              <a:xfrm>
                <a:off x="1037209" y="313689"/>
                <a:ext cx="52197" cy="267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603" y="0"/>
                    </a:moveTo>
                    <a:lnTo>
                      <a:pt x="15083" y="3583"/>
                    </a:lnTo>
                    <a:lnTo>
                      <a:pt x="9460" y="7268"/>
                    </a:lnTo>
                    <a:lnTo>
                      <a:pt x="3311" y="10339"/>
                    </a:lnTo>
                    <a:lnTo>
                      <a:pt x="0" y="11465"/>
                    </a:lnTo>
                    <a:lnTo>
                      <a:pt x="999" y="21600"/>
                    </a:lnTo>
                    <a:lnTo>
                      <a:pt x="4625" y="20167"/>
                    </a:lnTo>
                    <a:lnTo>
                      <a:pt x="11089" y="16993"/>
                    </a:lnTo>
                    <a:lnTo>
                      <a:pt x="17133" y="13103"/>
                    </a:lnTo>
                    <a:lnTo>
                      <a:pt x="21600" y="9520"/>
                    </a:lnTo>
                    <a:lnTo>
                      <a:pt x="19603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72" name="Figura"/>
              <p:cNvSpPr/>
              <p:nvPr/>
            </p:nvSpPr>
            <p:spPr>
              <a:xfrm>
                <a:off x="949705" y="332866"/>
                <a:ext cx="51564" cy="140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121" y="0"/>
                    </a:moveTo>
                    <a:lnTo>
                      <a:pt x="18302" y="778"/>
                    </a:lnTo>
                    <a:lnTo>
                      <a:pt x="10002" y="1946"/>
                    </a:lnTo>
                    <a:lnTo>
                      <a:pt x="1224" y="2141"/>
                    </a:lnTo>
                    <a:lnTo>
                      <a:pt x="158" y="2141"/>
                    </a:lnTo>
                    <a:lnTo>
                      <a:pt x="0" y="21405"/>
                    </a:lnTo>
                    <a:lnTo>
                      <a:pt x="1224" y="21600"/>
                    </a:lnTo>
                    <a:lnTo>
                      <a:pt x="10215" y="21405"/>
                    </a:lnTo>
                    <a:lnTo>
                      <a:pt x="18780" y="20238"/>
                    </a:lnTo>
                    <a:lnTo>
                      <a:pt x="21600" y="19265"/>
                    </a:lnTo>
                    <a:lnTo>
                      <a:pt x="21174" y="2141"/>
                    </a:lnTo>
                    <a:lnTo>
                      <a:pt x="1224" y="2141"/>
                    </a:lnTo>
                    <a:lnTo>
                      <a:pt x="160" y="1946"/>
                    </a:lnTo>
                    <a:lnTo>
                      <a:pt x="21169" y="1946"/>
                    </a:lnTo>
                    <a:lnTo>
                      <a:pt x="2112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73" name="Figura"/>
              <p:cNvSpPr/>
              <p:nvPr/>
            </p:nvSpPr>
            <p:spPr>
              <a:xfrm>
                <a:off x="860678" y="327913"/>
                <a:ext cx="51564" cy="17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32" y="0"/>
                    </a:moveTo>
                    <a:lnTo>
                      <a:pt x="0" y="15882"/>
                    </a:lnTo>
                    <a:lnTo>
                      <a:pt x="8725" y="18582"/>
                    </a:lnTo>
                    <a:lnTo>
                      <a:pt x="21280" y="21600"/>
                    </a:lnTo>
                    <a:lnTo>
                      <a:pt x="21600" y="5718"/>
                    </a:lnTo>
                    <a:lnTo>
                      <a:pt x="19419" y="5400"/>
                    </a:lnTo>
                    <a:lnTo>
                      <a:pt x="9204" y="270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74" name="Figura"/>
              <p:cNvSpPr/>
              <p:nvPr/>
            </p:nvSpPr>
            <p:spPr>
              <a:xfrm>
                <a:off x="772160" y="315594"/>
                <a:ext cx="52197" cy="201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93" y="0"/>
                    </a:moveTo>
                    <a:lnTo>
                      <a:pt x="0" y="13313"/>
                    </a:lnTo>
                    <a:lnTo>
                      <a:pt x="368" y="13449"/>
                    </a:lnTo>
                    <a:lnTo>
                      <a:pt x="12193" y="18340"/>
                    </a:lnTo>
                    <a:lnTo>
                      <a:pt x="20864" y="21600"/>
                    </a:lnTo>
                    <a:lnTo>
                      <a:pt x="21600" y="8151"/>
                    </a:lnTo>
                    <a:lnTo>
                      <a:pt x="12928" y="4891"/>
                    </a:lnTo>
                    <a:lnTo>
                      <a:pt x="893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75" name="Figura"/>
              <p:cNvSpPr/>
              <p:nvPr/>
            </p:nvSpPr>
            <p:spPr>
              <a:xfrm>
                <a:off x="684656" y="299338"/>
                <a:ext cx="52325" cy="22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7" y="0"/>
                    </a:moveTo>
                    <a:lnTo>
                      <a:pt x="0" y="12166"/>
                    </a:lnTo>
                    <a:lnTo>
                      <a:pt x="11901" y="17752"/>
                    </a:lnTo>
                    <a:lnTo>
                      <a:pt x="20604" y="21600"/>
                    </a:lnTo>
                    <a:lnTo>
                      <a:pt x="21600" y="9434"/>
                    </a:lnTo>
                    <a:lnTo>
                      <a:pt x="12845" y="5586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76" name="Figura"/>
              <p:cNvSpPr/>
              <p:nvPr/>
            </p:nvSpPr>
            <p:spPr>
              <a:xfrm>
                <a:off x="597535" y="280669"/>
                <a:ext cx="52452" cy="23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0" y="0"/>
                    </a:moveTo>
                    <a:lnTo>
                      <a:pt x="0" y="11504"/>
                    </a:lnTo>
                    <a:lnTo>
                      <a:pt x="20449" y="21600"/>
                    </a:lnTo>
                    <a:lnTo>
                      <a:pt x="21600" y="10096"/>
                    </a:lnTo>
                    <a:lnTo>
                      <a:pt x="115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77" name="Figura"/>
              <p:cNvSpPr/>
              <p:nvPr/>
            </p:nvSpPr>
            <p:spPr>
              <a:xfrm>
                <a:off x="510921" y="260222"/>
                <a:ext cx="52325" cy="242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8" y="0"/>
                    </a:moveTo>
                    <a:lnTo>
                      <a:pt x="0" y="10970"/>
                    </a:lnTo>
                    <a:lnTo>
                      <a:pt x="2726" y="12440"/>
                    </a:lnTo>
                    <a:lnTo>
                      <a:pt x="20447" y="21600"/>
                    </a:lnTo>
                    <a:lnTo>
                      <a:pt x="21600" y="10630"/>
                    </a:ln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78" name="Figura"/>
              <p:cNvSpPr/>
              <p:nvPr/>
            </p:nvSpPr>
            <p:spPr>
              <a:xfrm>
                <a:off x="424688" y="238505"/>
                <a:ext cx="52325" cy="24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1" y="0"/>
                    </a:moveTo>
                    <a:lnTo>
                      <a:pt x="0" y="10745"/>
                    </a:lnTo>
                    <a:lnTo>
                      <a:pt x="20342" y="21600"/>
                    </a:lnTo>
                    <a:lnTo>
                      <a:pt x="21600" y="10855"/>
                    </a:lnTo>
                    <a:lnTo>
                      <a:pt x="13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79" name="Figura"/>
              <p:cNvSpPr/>
              <p:nvPr/>
            </p:nvSpPr>
            <p:spPr>
              <a:xfrm>
                <a:off x="338709" y="215899"/>
                <a:ext cx="52324" cy="25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63" y="0"/>
                    </a:moveTo>
                    <a:lnTo>
                      <a:pt x="0" y="10420"/>
                    </a:lnTo>
                    <a:lnTo>
                      <a:pt x="15152" y="18886"/>
                    </a:lnTo>
                    <a:lnTo>
                      <a:pt x="20289" y="21600"/>
                    </a:lnTo>
                    <a:lnTo>
                      <a:pt x="21600" y="11071"/>
                    </a:lnTo>
                    <a:lnTo>
                      <a:pt x="16462" y="8358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80" name="Figura"/>
              <p:cNvSpPr/>
              <p:nvPr/>
            </p:nvSpPr>
            <p:spPr>
              <a:xfrm>
                <a:off x="252856" y="192531"/>
                <a:ext cx="52325" cy="25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64" y="0"/>
                    </a:moveTo>
                    <a:lnTo>
                      <a:pt x="0" y="10321"/>
                    </a:lnTo>
                    <a:lnTo>
                      <a:pt x="20237" y="21600"/>
                    </a:lnTo>
                    <a:lnTo>
                      <a:pt x="21600" y="11279"/>
                    </a:lnTo>
                    <a:lnTo>
                      <a:pt x="136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81" name="Figura"/>
              <p:cNvSpPr/>
              <p:nvPr/>
            </p:nvSpPr>
            <p:spPr>
              <a:xfrm>
                <a:off x="167131" y="168782"/>
                <a:ext cx="52325" cy="25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16" y="0"/>
                    </a:moveTo>
                    <a:lnTo>
                      <a:pt x="0" y="10271"/>
                    </a:lnTo>
                    <a:lnTo>
                      <a:pt x="20184" y="21600"/>
                    </a:lnTo>
                    <a:lnTo>
                      <a:pt x="21600" y="11435"/>
                    </a:lnTo>
                    <a:lnTo>
                      <a:pt x="141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82" name="Triángulo"/>
              <p:cNvSpPr/>
              <p:nvPr/>
            </p:nvSpPr>
            <p:spPr>
              <a:xfrm>
                <a:off x="0" y="111505"/>
                <a:ext cx="83694" cy="732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4679"/>
                    </a:lnTo>
                    <a:lnTo>
                      <a:pt x="1625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83" name="Figura"/>
              <p:cNvSpPr/>
              <p:nvPr/>
            </p:nvSpPr>
            <p:spPr>
              <a:xfrm>
                <a:off x="81534" y="144779"/>
                <a:ext cx="52324" cy="2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16" y="0"/>
                    </a:moveTo>
                    <a:lnTo>
                      <a:pt x="0" y="10115"/>
                    </a:lnTo>
                    <a:lnTo>
                      <a:pt x="20184" y="21600"/>
                    </a:lnTo>
                    <a:lnTo>
                      <a:pt x="21600" y="11380"/>
                    </a:lnTo>
                    <a:lnTo>
                      <a:pt x="141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5685" name="object 42" descr="object 42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40792" y="3214065"/>
              <a:ext cx="1363981" cy="551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704" name="object 43"/>
            <p:cNvGrpSpPr/>
            <p:nvPr/>
          </p:nvGrpSpPr>
          <p:grpSpPr>
            <a:xfrm>
              <a:off x="301752" y="3230080"/>
              <a:ext cx="1178054" cy="448819"/>
              <a:chOff x="0" y="0"/>
              <a:chExt cx="1178053" cy="448818"/>
            </a:xfrm>
          </p:grpSpPr>
          <p:sp>
            <p:nvSpPr>
              <p:cNvPr id="5686" name="Figura"/>
              <p:cNvSpPr/>
              <p:nvPr/>
            </p:nvSpPr>
            <p:spPr>
              <a:xfrm>
                <a:off x="11302" y="0"/>
                <a:ext cx="18924" cy="51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248" y="0"/>
                    </a:moveTo>
                    <a:lnTo>
                      <a:pt x="1740" y="15474"/>
                    </a:lnTo>
                    <a:lnTo>
                      <a:pt x="0" y="20966"/>
                    </a:lnTo>
                    <a:lnTo>
                      <a:pt x="14352" y="21600"/>
                    </a:lnTo>
                    <a:lnTo>
                      <a:pt x="16092" y="16160"/>
                    </a:lnTo>
                    <a:lnTo>
                      <a:pt x="21600" y="634"/>
                    </a:lnTo>
                    <a:lnTo>
                      <a:pt x="7248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87" name="Figura"/>
              <p:cNvSpPr/>
              <p:nvPr/>
            </p:nvSpPr>
            <p:spPr>
              <a:xfrm>
                <a:off x="2285" y="88392"/>
                <a:ext cx="17273" cy="51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718" y="0"/>
                    </a:moveTo>
                    <a:lnTo>
                      <a:pt x="2860" y="9394"/>
                    </a:lnTo>
                    <a:lnTo>
                      <a:pt x="0" y="21175"/>
                    </a:lnTo>
                    <a:lnTo>
                      <a:pt x="15882" y="21600"/>
                    </a:lnTo>
                    <a:lnTo>
                      <a:pt x="18582" y="9924"/>
                    </a:lnTo>
                    <a:lnTo>
                      <a:pt x="21600" y="531"/>
                    </a:lnTo>
                    <a:lnTo>
                      <a:pt x="5718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88" name="Figura"/>
              <p:cNvSpPr/>
              <p:nvPr/>
            </p:nvSpPr>
            <p:spPr>
              <a:xfrm>
                <a:off x="0" y="177292"/>
                <a:ext cx="13462" cy="51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6" y="0"/>
                    </a:moveTo>
                    <a:lnTo>
                      <a:pt x="0" y="1968"/>
                    </a:lnTo>
                    <a:lnTo>
                      <a:pt x="0" y="16227"/>
                    </a:lnTo>
                    <a:lnTo>
                      <a:pt x="1221" y="21600"/>
                    </a:lnTo>
                    <a:lnTo>
                      <a:pt x="21600" y="21281"/>
                    </a:lnTo>
                    <a:lnTo>
                      <a:pt x="20379" y="16227"/>
                    </a:lnTo>
                    <a:lnTo>
                      <a:pt x="20433" y="1968"/>
                    </a:lnTo>
                    <a:lnTo>
                      <a:pt x="20785" y="266"/>
                    </a:lnTo>
                    <a:lnTo>
                      <a:pt x="40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89" name="Figura"/>
              <p:cNvSpPr/>
              <p:nvPr/>
            </p:nvSpPr>
            <p:spPr>
              <a:xfrm>
                <a:off x="4190" y="265303"/>
                <a:ext cx="23623" cy="52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497" y="0"/>
                    </a:moveTo>
                    <a:lnTo>
                      <a:pt x="0" y="837"/>
                    </a:lnTo>
                    <a:lnTo>
                      <a:pt x="1859" y="6015"/>
                    </a:lnTo>
                    <a:lnTo>
                      <a:pt x="4645" y="12186"/>
                    </a:lnTo>
                    <a:lnTo>
                      <a:pt x="8013" y="18096"/>
                    </a:lnTo>
                    <a:lnTo>
                      <a:pt x="10569" y="21600"/>
                    </a:lnTo>
                    <a:lnTo>
                      <a:pt x="21600" y="19979"/>
                    </a:lnTo>
                    <a:lnTo>
                      <a:pt x="19278" y="16788"/>
                    </a:lnTo>
                    <a:lnTo>
                      <a:pt x="16026" y="11088"/>
                    </a:lnTo>
                    <a:lnTo>
                      <a:pt x="13355" y="5178"/>
                    </a:lnTo>
                    <a:lnTo>
                      <a:pt x="11497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90" name="Figura"/>
              <p:cNvSpPr/>
              <p:nvPr/>
            </p:nvSpPr>
            <p:spPr>
              <a:xfrm>
                <a:off x="31495" y="347472"/>
                <a:ext cx="40768" cy="47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854" y="0"/>
                    </a:moveTo>
                    <a:lnTo>
                      <a:pt x="0" y="2865"/>
                    </a:lnTo>
                    <a:lnTo>
                      <a:pt x="2422" y="6417"/>
                    </a:lnTo>
                    <a:lnTo>
                      <a:pt x="6594" y="11631"/>
                    </a:lnTo>
                    <a:lnTo>
                      <a:pt x="11372" y="16558"/>
                    </a:lnTo>
                    <a:lnTo>
                      <a:pt x="16621" y="21142"/>
                    </a:lnTo>
                    <a:lnTo>
                      <a:pt x="17226" y="21600"/>
                    </a:lnTo>
                    <a:lnTo>
                      <a:pt x="21600" y="17246"/>
                    </a:lnTo>
                    <a:lnTo>
                      <a:pt x="16621" y="12891"/>
                    </a:lnTo>
                    <a:lnTo>
                      <a:pt x="12179" y="8422"/>
                    </a:lnTo>
                    <a:lnTo>
                      <a:pt x="8277" y="3552"/>
                    </a:lnTo>
                    <a:lnTo>
                      <a:pt x="585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91" name="Figura"/>
              <p:cNvSpPr/>
              <p:nvPr/>
            </p:nvSpPr>
            <p:spPr>
              <a:xfrm>
                <a:off x="95757" y="407289"/>
                <a:ext cx="52071" cy="30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87" y="0"/>
                    </a:moveTo>
                    <a:lnTo>
                      <a:pt x="0" y="7772"/>
                    </a:lnTo>
                    <a:lnTo>
                      <a:pt x="1370" y="9128"/>
                    </a:lnTo>
                    <a:lnTo>
                      <a:pt x="7270" y="14008"/>
                    </a:lnTo>
                    <a:lnTo>
                      <a:pt x="13750" y="18346"/>
                    </a:lnTo>
                    <a:lnTo>
                      <a:pt x="20072" y="21600"/>
                    </a:lnTo>
                    <a:lnTo>
                      <a:pt x="21600" y="12924"/>
                    </a:lnTo>
                    <a:lnTo>
                      <a:pt x="15647" y="9851"/>
                    </a:lnTo>
                    <a:lnTo>
                      <a:pt x="9589" y="5874"/>
                    </a:lnTo>
                    <a:lnTo>
                      <a:pt x="4057" y="1356"/>
                    </a:lnTo>
                    <a:lnTo>
                      <a:pt x="2687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92" name="Figura"/>
              <p:cNvSpPr/>
              <p:nvPr/>
            </p:nvSpPr>
            <p:spPr>
              <a:xfrm>
                <a:off x="182752" y="432689"/>
                <a:ext cx="51436" cy="161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34" y="0"/>
                    </a:moveTo>
                    <a:lnTo>
                      <a:pt x="0" y="16838"/>
                    </a:lnTo>
                    <a:lnTo>
                      <a:pt x="8320" y="19729"/>
                    </a:lnTo>
                    <a:lnTo>
                      <a:pt x="17280" y="21430"/>
                    </a:lnTo>
                    <a:lnTo>
                      <a:pt x="21493" y="21600"/>
                    </a:lnTo>
                    <a:lnTo>
                      <a:pt x="21600" y="4592"/>
                    </a:lnTo>
                    <a:lnTo>
                      <a:pt x="17600" y="4422"/>
                    </a:lnTo>
                    <a:lnTo>
                      <a:pt x="8907" y="2891"/>
                    </a:lnTo>
                    <a:lnTo>
                      <a:pt x="53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93" name="Figura"/>
              <p:cNvSpPr/>
              <p:nvPr/>
            </p:nvSpPr>
            <p:spPr>
              <a:xfrm>
                <a:off x="271779" y="432435"/>
                <a:ext cx="51690" cy="161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070" y="0"/>
                    </a:moveTo>
                    <a:lnTo>
                      <a:pt x="19902" y="340"/>
                    </a:lnTo>
                    <a:lnTo>
                      <a:pt x="9341" y="3061"/>
                    </a:lnTo>
                    <a:lnTo>
                      <a:pt x="0" y="4592"/>
                    </a:lnTo>
                    <a:lnTo>
                      <a:pt x="265" y="21600"/>
                    </a:lnTo>
                    <a:lnTo>
                      <a:pt x="9606" y="19899"/>
                    </a:lnTo>
                    <a:lnTo>
                      <a:pt x="20326" y="17348"/>
                    </a:lnTo>
                    <a:lnTo>
                      <a:pt x="21600" y="16838"/>
                    </a:lnTo>
                    <a:lnTo>
                      <a:pt x="2107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94" name="Figura"/>
              <p:cNvSpPr/>
              <p:nvPr/>
            </p:nvSpPr>
            <p:spPr>
              <a:xfrm>
                <a:off x="359917" y="421005"/>
                <a:ext cx="52071" cy="198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7" y="0"/>
                    </a:moveTo>
                    <a:lnTo>
                      <a:pt x="17175" y="1523"/>
                    </a:lnTo>
                    <a:lnTo>
                      <a:pt x="5479" y="5954"/>
                    </a:lnTo>
                    <a:lnTo>
                      <a:pt x="0" y="7754"/>
                    </a:lnTo>
                    <a:lnTo>
                      <a:pt x="632" y="21600"/>
                    </a:lnTo>
                    <a:lnTo>
                      <a:pt x="6112" y="19800"/>
                    </a:lnTo>
                    <a:lnTo>
                      <a:pt x="21600" y="13708"/>
                    </a:lnTo>
                    <a:lnTo>
                      <a:pt x="20757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95" name="Figura"/>
              <p:cNvSpPr/>
              <p:nvPr/>
            </p:nvSpPr>
            <p:spPr>
              <a:xfrm>
                <a:off x="447293" y="405003"/>
                <a:ext cx="52325" cy="22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51" y="0"/>
                    </a:moveTo>
                    <a:lnTo>
                      <a:pt x="5452" y="7076"/>
                    </a:lnTo>
                    <a:lnTo>
                      <a:pt x="0" y="9310"/>
                    </a:lnTo>
                    <a:lnTo>
                      <a:pt x="944" y="21600"/>
                    </a:lnTo>
                    <a:lnTo>
                      <a:pt x="19136" y="13407"/>
                    </a:lnTo>
                    <a:lnTo>
                      <a:pt x="21600" y="12166"/>
                    </a:lnTo>
                    <a:lnTo>
                      <a:pt x="2055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96" name="Figura"/>
              <p:cNvSpPr/>
              <p:nvPr/>
            </p:nvSpPr>
            <p:spPr>
              <a:xfrm>
                <a:off x="534288" y="385953"/>
                <a:ext cx="52325" cy="23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47" y="0"/>
                    </a:moveTo>
                    <a:lnTo>
                      <a:pt x="0" y="10335"/>
                    </a:lnTo>
                    <a:lnTo>
                      <a:pt x="1153" y="21600"/>
                    </a:lnTo>
                    <a:lnTo>
                      <a:pt x="21600" y="11381"/>
                    </a:lnTo>
                    <a:lnTo>
                      <a:pt x="20447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97" name="Figura"/>
              <p:cNvSpPr/>
              <p:nvPr/>
            </p:nvSpPr>
            <p:spPr>
              <a:xfrm>
                <a:off x="620776" y="364871"/>
                <a:ext cx="52325" cy="24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289" y="0"/>
                    </a:moveTo>
                    <a:lnTo>
                      <a:pt x="419" y="10634"/>
                    </a:lnTo>
                    <a:lnTo>
                      <a:pt x="0" y="10745"/>
                    </a:lnTo>
                    <a:lnTo>
                      <a:pt x="1206" y="21600"/>
                    </a:lnTo>
                    <a:lnTo>
                      <a:pt x="21600" y="10745"/>
                    </a:lnTo>
                    <a:lnTo>
                      <a:pt x="2028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98" name="Figura"/>
              <p:cNvSpPr/>
              <p:nvPr/>
            </p:nvSpPr>
            <p:spPr>
              <a:xfrm>
                <a:off x="706881" y="342138"/>
                <a:ext cx="52325" cy="25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84" y="0"/>
                    </a:moveTo>
                    <a:lnTo>
                      <a:pt x="7917" y="6912"/>
                    </a:lnTo>
                    <a:lnTo>
                      <a:pt x="0" y="11124"/>
                    </a:lnTo>
                    <a:lnTo>
                      <a:pt x="1311" y="21600"/>
                    </a:lnTo>
                    <a:lnTo>
                      <a:pt x="9280" y="17388"/>
                    </a:lnTo>
                    <a:lnTo>
                      <a:pt x="21600" y="10476"/>
                    </a:lnTo>
                    <a:lnTo>
                      <a:pt x="2018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99" name="Figura"/>
              <p:cNvSpPr/>
              <p:nvPr/>
            </p:nvSpPr>
            <p:spPr>
              <a:xfrm>
                <a:off x="792606" y="318389"/>
                <a:ext cx="52198" cy="25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81" y="0"/>
                    </a:moveTo>
                    <a:lnTo>
                      <a:pt x="0" y="11435"/>
                    </a:lnTo>
                    <a:lnTo>
                      <a:pt x="1366" y="21600"/>
                    </a:lnTo>
                    <a:lnTo>
                      <a:pt x="21600" y="10165"/>
                    </a:lnTo>
                    <a:lnTo>
                      <a:pt x="2018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00" name="Figura"/>
              <p:cNvSpPr/>
              <p:nvPr/>
            </p:nvSpPr>
            <p:spPr>
              <a:xfrm>
                <a:off x="878077" y="293878"/>
                <a:ext cx="52325" cy="262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32" y="0"/>
                    </a:moveTo>
                    <a:lnTo>
                      <a:pt x="0" y="11583"/>
                    </a:lnTo>
                    <a:lnTo>
                      <a:pt x="1416" y="21600"/>
                    </a:lnTo>
                    <a:lnTo>
                      <a:pt x="21600" y="10017"/>
                    </a:lnTo>
                    <a:lnTo>
                      <a:pt x="20132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01" name="Figura"/>
              <p:cNvSpPr/>
              <p:nvPr/>
            </p:nvSpPr>
            <p:spPr>
              <a:xfrm>
                <a:off x="963294" y="268732"/>
                <a:ext cx="52325" cy="265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32" y="0"/>
                    </a:moveTo>
                    <a:lnTo>
                      <a:pt x="0" y="11678"/>
                    </a:lnTo>
                    <a:lnTo>
                      <a:pt x="1520" y="21600"/>
                    </a:lnTo>
                    <a:lnTo>
                      <a:pt x="21600" y="9922"/>
                    </a:lnTo>
                    <a:lnTo>
                      <a:pt x="20132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02" name="Triángulo"/>
              <p:cNvSpPr/>
              <p:nvPr/>
            </p:nvSpPr>
            <p:spPr>
              <a:xfrm>
                <a:off x="1094104" y="211074"/>
                <a:ext cx="83949" cy="728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5653" y="21600"/>
                    </a:lnTo>
                    <a:lnTo>
                      <a:pt x="21600" y="42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03" name="Figura"/>
              <p:cNvSpPr/>
              <p:nvPr/>
            </p:nvSpPr>
            <p:spPr>
              <a:xfrm>
                <a:off x="1048511" y="243205"/>
                <a:ext cx="52325" cy="267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80" y="0"/>
                    </a:moveTo>
                    <a:lnTo>
                      <a:pt x="0" y="11773"/>
                    </a:lnTo>
                    <a:lnTo>
                      <a:pt x="1520" y="21600"/>
                    </a:lnTo>
                    <a:lnTo>
                      <a:pt x="21600" y="9827"/>
                    </a:lnTo>
                    <a:lnTo>
                      <a:pt x="2008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5705" name="object 44" descr="object 44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41247" y="1025613"/>
              <a:ext cx="681229" cy="2403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710" name="object 45"/>
            <p:cNvGrpSpPr/>
            <p:nvPr/>
          </p:nvGrpSpPr>
          <p:grpSpPr>
            <a:xfrm>
              <a:off x="950214" y="1117053"/>
              <a:ext cx="523750" cy="2225550"/>
              <a:chOff x="0" y="0"/>
              <a:chExt cx="523748" cy="2225548"/>
            </a:xfrm>
          </p:grpSpPr>
          <p:sp>
            <p:nvSpPr>
              <p:cNvPr id="5706" name="Figura"/>
              <p:cNvSpPr/>
              <p:nvPr/>
            </p:nvSpPr>
            <p:spPr>
              <a:xfrm>
                <a:off x="30960" y="72972"/>
                <a:ext cx="492789" cy="2152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46" y="0"/>
                    </a:moveTo>
                    <a:lnTo>
                      <a:pt x="0" y="28"/>
                    </a:lnTo>
                    <a:lnTo>
                      <a:pt x="21054" y="21600"/>
                    </a:lnTo>
                    <a:lnTo>
                      <a:pt x="21600" y="21572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07" name="Figura"/>
              <p:cNvSpPr/>
              <p:nvPr/>
            </p:nvSpPr>
            <p:spPr>
              <a:xfrm>
                <a:off x="-1" y="-1"/>
                <a:ext cx="69970" cy="826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351" y="0"/>
                    </a:moveTo>
                    <a:lnTo>
                      <a:pt x="0" y="21600"/>
                    </a:lnTo>
                    <a:lnTo>
                      <a:pt x="9558" y="19792"/>
                    </a:lnTo>
                    <a:lnTo>
                      <a:pt x="8704" y="16557"/>
                    </a:lnTo>
                    <a:lnTo>
                      <a:pt x="12546" y="15827"/>
                    </a:lnTo>
                    <a:lnTo>
                      <a:pt x="21600" y="15827"/>
                    </a:lnTo>
                    <a:lnTo>
                      <a:pt x="6351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08" name="Figura"/>
              <p:cNvSpPr/>
              <p:nvPr/>
            </p:nvSpPr>
            <p:spPr>
              <a:xfrm>
                <a:off x="40639" y="60425"/>
                <a:ext cx="3378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753" y="0"/>
                    </a:moveTo>
                    <a:lnTo>
                      <a:pt x="0" y="0"/>
                    </a:lnTo>
                    <a:lnTo>
                      <a:pt x="1770" y="21600"/>
                    </a:lnTo>
                    <a:lnTo>
                      <a:pt x="21600" y="9518"/>
                    </a:lnTo>
                    <a:lnTo>
                      <a:pt x="18753" y="0"/>
                    </a:lnTo>
                    <a:close/>
                  </a:path>
                </a:pathLst>
              </a:custGeom>
              <a:solidFill>
                <a:srgbClr val="001F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09" name="Figura"/>
              <p:cNvSpPr/>
              <p:nvPr/>
            </p:nvSpPr>
            <p:spPr>
              <a:xfrm>
                <a:off x="28193" y="60578"/>
                <a:ext cx="15216" cy="151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69" y="0"/>
                    </a:moveTo>
                    <a:lnTo>
                      <a:pt x="0" y="3977"/>
                    </a:lnTo>
                    <a:lnTo>
                      <a:pt x="3927" y="21600"/>
                    </a:lnTo>
                    <a:lnTo>
                      <a:pt x="21600" y="17639"/>
                    </a:lnTo>
                    <a:lnTo>
                      <a:pt x="17669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5712" name="object 46"/>
          <p:cNvSpPr txBox="1"/>
          <p:nvPr/>
        </p:nvSpPr>
        <p:spPr>
          <a:xfrm>
            <a:off x="8698230" y="349629"/>
            <a:ext cx="1144906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10" sz="1200">
                <a:solidFill>
                  <a:srgbClr val="FFFFFF"/>
                </a:solidFill>
              </a:defRPr>
            </a:pPr>
            <a:r>
              <a:t>SAQUE</a:t>
            </a:r>
            <a:r>
              <a:rPr spc="-25"/>
              <a:t> </a:t>
            </a:r>
            <a:r>
              <a:rPr spc="0"/>
              <a:t>DE</a:t>
            </a:r>
            <a:r>
              <a:rPr spc="-30"/>
              <a:t> </a:t>
            </a:r>
            <a:r>
              <a:rPr spc="-5"/>
              <a:t>BANDA</a:t>
            </a:r>
          </a:p>
        </p:txBody>
      </p:sp>
      <p:pic>
        <p:nvPicPr>
          <p:cNvPr id="5713" name="Imagen" descr="Imagen"/>
          <p:cNvPicPr>
            <a:picLocks noChangeAspect="1"/>
          </p:cNvPicPr>
          <p:nvPr/>
        </p:nvPicPr>
        <p:blipFill>
          <a:blip r:embed="rId27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5714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28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8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object 3"/>
          <p:cNvSpPr txBox="1"/>
          <p:nvPr>
            <p:ph type="title"/>
          </p:nvPr>
        </p:nvSpPr>
        <p:spPr>
          <a:xfrm>
            <a:off x="915415" y="1933193"/>
            <a:ext cx="6948807" cy="1548767"/>
          </a:xfrm>
          <a:prstGeom prst="rect">
            <a:avLst/>
          </a:prstGeom>
        </p:spPr>
        <p:txBody>
          <a:bodyPr/>
          <a:lstStyle/>
          <a:p>
            <a:pPr indent="12700">
              <a:lnSpc>
                <a:spcPts val="6900"/>
              </a:lnSpc>
              <a:spcBef>
                <a:spcPts val="100"/>
              </a:spcBef>
              <a:defRPr spc="-700" sz="6000"/>
            </a:pPr>
            <a:r>
              <a:t>SISTEMA</a:t>
            </a:r>
            <a:r>
              <a:rPr spc="-500"/>
              <a:t> D</a:t>
            </a:r>
            <a:r>
              <a:rPr spc="-400"/>
              <a:t>E</a:t>
            </a:r>
            <a:r>
              <a:rPr spc="-500"/>
              <a:t> </a:t>
            </a:r>
            <a:r>
              <a:rPr spc="-200"/>
              <a:t>J</a:t>
            </a:r>
            <a:r>
              <a:rPr spc="-300"/>
              <a:t>U</a:t>
            </a:r>
            <a:r>
              <a:rPr spc="100"/>
              <a:t>EGO</a:t>
            </a:r>
          </a:p>
          <a:p>
            <a:pPr indent="12700">
              <a:lnSpc>
                <a:spcPts val="5000"/>
              </a:lnSpc>
              <a:defRPr spc="-400" sz="4400"/>
            </a:pPr>
            <a:r>
              <a:t>FASE DEFENSIVA</a:t>
            </a:r>
          </a:p>
        </p:txBody>
      </p:sp>
      <p:pic>
        <p:nvPicPr>
          <p:cNvPr id="199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6" name="object 3"/>
          <p:cNvSpPr txBox="1"/>
          <p:nvPr>
            <p:ph type="title"/>
          </p:nvPr>
        </p:nvSpPr>
        <p:spPr>
          <a:xfrm>
            <a:off x="839216" y="1831669"/>
            <a:ext cx="6296026" cy="940436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pc="-300" sz="6000"/>
            </a:pPr>
            <a:r>
              <a:t>SAQUE</a:t>
            </a:r>
            <a:r>
              <a:rPr spc="-500"/>
              <a:t> D</a:t>
            </a:r>
            <a:r>
              <a:rPr spc="-400"/>
              <a:t>E</a:t>
            </a:r>
            <a:r>
              <a:rPr spc="-500"/>
              <a:t> </a:t>
            </a:r>
            <a:r>
              <a:rPr spc="-400"/>
              <a:t>INI</a:t>
            </a:r>
            <a:r>
              <a:rPr spc="-600"/>
              <a:t>C</a:t>
            </a:r>
            <a:r>
              <a:rPr spc="-400"/>
              <a:t>IO</a:t>
            </a:r>
          </a:p>
        </p:txBody>
      </p:sp>
      <p:pic>
        <p:nvPicPr>
          <p:cNvPr id="5717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5718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3" name="object 2"/>
          <p:cNvGrpSpPr/>
          <p:nvPr/>
        </p:nvGrpSpPr>
        <p:grpSpPr>
          <a:xfrm>
            <a:off x="2071114" y="2935262"/>
            <a:ext cx="327622" cy="419062"/>
            <a:chOff x="0" y="0"/>
            <a:chExt cx="327621" cy="419061"/>
          </a:xfrm>
        </p:grpSpPr>
        <p:pic>
          <p:nvPicPr>
            <p:cNvPr id="5720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907"/>
              <a:ext cx="327622" cy="336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21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2004" y="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22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40" y="41110"/>
              <a:ext cx="225552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724" name="object 6"/>
          <p:cNvSpPr txBox="1"/>
          <p:nvPr/>
        </p:nvSpPr>
        <p:spPr>
          <a:xfrm>
            <a:off x="2201672" y="2975229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grpSp>
        <p:nvGrpSpPr>
          <p:cNvPr id="5887" name="object 7"/>
          <p:cNvGrpSpPr/>
          <p:nvPr/>
        </p:nvGrpSpPr>
        <p:grpSpPr>
          <a:xfrm>
            <a:off x="3525012" y="1482889"/>
            <a:ext cx="5740907" cy="4591735"/>
            <a:chOff x="0" y="0"/>
            <a:chExt cx="5740906" cy="4591734"/>
          </a:xfrm>
        </p:grpSpPr>
        <p:pic>
          <p:nvPicPr>
            <p:cNvPr id="5725" name="object 8" descr="object 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0479" y="136550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26" name="object 9" descr="object 9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4006" y="1398993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27" name="object 10" descr="object 10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6388" y="1391373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28" name="object 11" descr="object 11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488692" y="1641271"/>
              <a:ext cx="190424" cy="2042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29" name="object 12" descr="object 12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514599" y="1667217"/>
              <a:ext cx="88393" cy="1021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30" name="object 13" descr="object 13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31" name="object 14" descr="object 14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3527" y="33489"/>
              <a:ext cx="208789" cy="2194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32" name="object 15" descr="object 15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5907" y="25870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33" name="object 16" descr="object 16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302763" y="242468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34" name="object 17" descr="object 17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336292" y="2458174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35" name="object 18" descr="object 18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328672" y="2450554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36" name="object 19" descr="object 19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6576" y="289255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37" name="object 20" descr="object 20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0103" y="2926042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38" name="object 21" descr="object 21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2483" y="2918421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39" name="object 22" descr="object 22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328672" y="337108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40" name="object 23" descr="object 23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362199" y="3404577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41" name="object 24" descr="object 24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354580" y="3396957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42" name="object 25" descr="object 25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49095" y="126949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43" name="object 26" descr="object 26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182624" y="1302982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44" name="object 27" descr="object 27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175004" y="1295362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45" name="object 28" descr="object 2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371599" y="236220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46" name="object 29" descr="object 29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405128" y="2395689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47" name="object 30" descr="object 30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397507" y="2388070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48" name="object 31" descr="object 31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407919" y="135636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49" name="object 32" descr="object 32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441448" y="1389849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50" name="object 33" descr="object 3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433828" y="1382229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51" name="object 34" descr="object 34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272283" y="34899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52" name="object 35" descr="object 35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305812" y="382486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53" name="object 36" descr="object 36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298192" y="374866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54" name="object 37" descr="object 37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310383" y="4254969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55" name="object 38" descr="object 38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343912" y="4288498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56" name="object 39" descr="object 39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336292" y="4280877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57" name="object 40" descr="object 40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43256" y="1417231"/>
              <a:ext cx="2427733" cy="3932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761" name="object 41"/>
            <p:cNvGrpSpPr/>
            <p:nvPr/>
          </p:nvGrpSpPr>
          <p:grpSpPr>
            <a:xfrm>
              <a:off x="272794" y="1477860"/>
              <a:ext cx="2249681" cy="246125"/>
              <a:chOff x="0" y="0"/>
              <a:chExt cx="2249679" cy="246124"/>
            </a:xfrm>
          </p:grpSpPr>
          <p:sp>
            <p:nvSpPr>
              <p:cNvPr id="5758" name="Figura"/>
              <p:cNvSpPr/>
              <p:nvPr/>
            </p:nvSpPr>
            <p:spPr>
              <a:xfrm>
                <a:off x="75300" y="31534"/>
                <a:ext cx="2174380" cy="2145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" y="0"/>
                    </a:moveTo>
                    <a:lnTo>
                      <a:pt x="0" y="1278"/>
                    </a:lnTo>
                    <a:lnTo>
                      <a:pt x="21589" y="21600"/>
                    </a:lnTo>
                    <a:lnTo>
                      <a:pt x="21600" y="2033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59" name="Figura"/>
              <p:cNvSpPr/>
              <p:nvPr/>
            </p:nvSpPr>
            <p:spPr>
              <a:xfrm>
                <a:off x="0" y="0"/>
                <a:ext cx="79376" cy="75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8792"/>
                    </a:lnTo>
                    <a:lnTo>
                      <a:pt x="19699" y="21600"/>
                    </a:lnTo>
                    <a:lnTo>
                      <a:pt x="20491" y="12601"/>
                    </a:lnTo>
                    <a:lnTo>
                      <a:pt x="17038" y="12265"/>
                    </a:lnTo>
                    <a:lnTo>
                      <a:pt x="17349" y="8647"/>
                    </a:lnTo>
                    <a:lnTo>
                      <a:pt x="20839" y="864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60" name="Figura"/>
              <p:cNvSpPr/>
              <p:nvPr/>
            </p:nvSpPr>
            <p:spPr>
              <a:xfrm>
                <a:off x="62611" y="30351"/>
                <a:ext cx="13968" cy="13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6" y="0"/>
                    </a:moveTo>
                    <a:lnTo>
                      <a:pt x="0" y="19765"/>
                    </a:lnTo>
                    <a:lnTo>
                      <a:pt x="19624" y="21600"/>
                    </a:lnTo>
                    <a:lnTo>
                      <a:pt x="21431" y="1841"/>
                    </a:lnTo>
                    <a:lnTo>
                      <a:pt x="1766" y="0"/>
                    </a:lnTo>
                    <a:close/>
                    <a:moveTo>
                      <a:pt x="21600" y="0"/>
                    </a:moveTo>
                    <a:lnTo>
                      <a:pt x="1766" y="0"/>
                    </a:lnTo>
                    <a:lnTo>
                      <a:pt x="21431" y="1841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5762" name="object 42" descr="object 42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87450" y="1565110"/>
              <a:ext cx="5553457" cy="18912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767" name="object 43"/>
            <p:cNvGrpSpPr/>
            <p:nvPr/>
          </p:nvGrpSpPr>
          <p:grpSpPr>
            <a:xfrm>
              <a:off x="240410" y="1580349"/>
              <a:ext cx="5374387" cy="1726058"/>
              <a:chOff x="0" y="0"/>
              <a:chExt cx="5374384" cy="1726056"/>
            </a:xfrm>
          </p:grpSpPr>
          <p:sp>
            <p:nvSpPr>
              <p:cNvPr id="5763" name="Figura"/>
              <p:cNvSpPr/>
              <p:nvPr/>
            </p:nvSpPr>
            <p:spPr>
              <a:xfrm>
                <a:off x="5290184" y="1695762"/>
                <a:ext cx="84202" cy="302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473" y="0"/>
                    </a:moveTo>
                    <a:lnTo>
                      <a:pt x="0" y="21600"/>
                    </a:lnTo>
                    <a:lnTo>
                      <a:pt x="21600" y="12183"/>
                    </a:lnTo>
                    <a:lnTo>
                      <a:pt x="18118" y="2765"/>
                    </a:lnTo>
                    <a:lnTo>
                      <a:pt x="5604" y="2765"/>
                    </a:lnTo>
                    <a:lnTo>
                      <a:pt x="2473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64" name="Figura"/>
              <p:cNvSpPr/>
              <p:nvPr/>
            </p:nvSpPr>
            <p:spPr>
              <a:xfrm>
                <a:off x="5299823" y="1683705"/>
                <a:ext cx="16016" cy="159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175" y="0"/>
                    </a:moveTo>
                    <a:lnTo>
                      <a:pt x="0" y="16343"/>
                    </a:lnTo>
                    <a:lnTo>
                      <a:pt x="16463" y="21600"/>
                    </a:lnTo>
                    <a:lnTo>
                      <a:pt x="21600" y="5246"/>
                    </a:lnTo>
                    <a:lnTo>
                      <a:pt x="517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65" name="Figura"/>
              <p:cNvSpPr/>
              <p:nvPr/>
            </p:nvSpPr>
            <p:spPr>
              <a:xfrm>
                <a:off x="5303660" y="1653412"/>
                <a:ext cx="57152" cy="462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43" y="0"/>
                    </a:moveTo>
                    <a:lnTo>
                      <a:pt x="0" y="14154"/>
                    </a:lnTo>
                    <a:lnTo>
                      <a:pt x="4603" y="15963"/>
                    </a:lnTo>
                    <a:lnTo>
                      <a:pt x="3163" y="21600"/>
                    </a:lnTo>
                    <a:lnTo>
                      <a:pt x="21600" y="21600"/>
                    </a:lnTo>
                    <a:lnTo>
                      <a:pt x="3643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66" name="Figura"/>
              <p:cNvSpPr/>
              <p:nvPr/>
            </p:nvSpPr>
            <p:spPr>
              <a:xfrm>
                <a:off x="0" y="0"/>
                <a:ext cx="5303661" cy="1695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" y="0"/>
                    </a:moveTo>
                    <a:lnTo>
                      <a:pt x="0" y="155"/>
                    </a:lnTo>
                    <a:lnTo>
                      <a:pt x="21584" y="21600"/>
                    </a:lnTo>
                    <a:lnTo>
                      <a:pt x="21600" y="2144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5768" name="object 44" descr="object 44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497836" y="3320757"/>
              <a:ext cx="3233929" cy="11704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808" name="object 45"/>
            <p:cNvGrpSpPr/>
            <p:nvPr/>
          </p:nvGrpSpPr>
          <p:grpSpPr>
            <a:xfrm>
              <a:off x="2550793" y="3399370"/>
              <a:ext cx="3055621" cy="1004569"/>
              <a:chOff x="0" y="0"/>
              <a:chExt cx="3055619" cy="1004567"/>
            </a:xfrm>
          </p:grpSpPr>
          <p:sp>
            <p:nvSpPr>
              <p:cNvPr id="5769" name="Figura"/>
              <p:cNvSpPr/>
              <p:nvPr/>
            </p:nvSpPr>
            <p:spPr>
              <a:xfrm>
                <a:off x="-1" y="976870"/>
                <a:ext cx="52197" cy="276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71" y="0"/>
                    </a:moveTo>
                    <a:lnTo>
                      <a:pt x="0" y="12172"/>
                    </a:lnTo>
                    <a:lnTo>
                      <a:pt x="1576" y="21600"/>
                    </a:lnTo>
                    <a:lnTo>
                      <a:pt x="21600" y="9428"/>
                    </a:lnTo>
                    <a:lnTo>
                      <a:pt x="1997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70" name="Figura"/>
              <p:cNvSpPr/>
              <p:nvPr/>
            </p:nvSpPr>
            <p:spPr>
              <a:xfrm>
                <a:off x="84580" y="949565"/>
                <a:ext cx="52198" cy="276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71" y="0"/>
                    </a:moveTo>
                    <a:lnTo>
                      <a:pt x="0" y="12177"/>
                    </a:lnTo>
                    <a:lnTo>
                      <a:pt x="1577" y="21600"/>
                    </a:lnTo>
                    <a:lnTo>
                      <a:pt x="21600" y="9432"/>
                    </a:lnTo>
                    <a:lnTo>
                      <a:pt x="1997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71" name="Figura"/>
              <p:cNvSpPr/>
              <p:nvPr/>
            </p:nvSpPr>
            <p:spPr>
              <a:xfrm>
                <a:off x="169162" y="922260"/>
                <a:ext cx="52198" cy="276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23" y="0"/>
                    </a:moveTo>
                    <a:lnTo>
                      <a:pt x="0" y="12167"/>
                    </a:lnTo>
                    <a:lnTo>
                      <a:pt x="1629" y="21600"/>
                    </a:lnTo>
                    <a:lnTo>
                      <a:pt x="21600" y="9422"/>
                    </a:lnTo>
                    <a:lnTo>
                      <a:pt x="200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72" name="Figura"/>
              <p:cNvSpPr/>
              <p:nvPr/>
            </p:nvSpPr>
            <p:spPr>
              <a:xfrm>
                <a:off x="253744" y="894955"/>
                <a:ext cx="52198" cy="276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23" y="0"/>
                    </a:moveTo>
                    <a:lnTo>
                      <a:pt x="0" y="12167"/>
                    </a:lnTo>
                    <a:lnTo>
                      <a:pt x="1629" y="21600"/>
                    </a:lnTo>
                    <a:lnTo>
                      <a:pt x="21600" y="9422"/>
                    </a:lnTo>
                    <a:lnTo>
                      <a:pt x="200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73" name="Figura"/>
              <p:cNvSpPr/>
              <p:nvPr/>
            </p:nvSpPr>
            <p:spPr>
              <a:xfrm>
                <a:off x="338326" y="867637"/>
                <a:ext cx="52325" cy="27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75" y="0"/>
                    </a:moveTo>
                    <a:lnTo>
                      <a:pt x="0" y="12171"/>
                    </a:lnTo>
                    <a:lnTo>
                      <a:pt x="1625" y="21600"/>
                    </a:lnTo>
                    <a:lnTo>
                      <a:pt x="21600" y="9429"/>
                    </a:lnTo>
                    <a:lnTo>
                      <a:pt x="1997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74" name="Figura"/>
              <p:cNvSpPr/>
              <p:nvPr/>
            </p:nvSpPr>
            <p:spPr>
              <a:xfrm>
                <a:off x="422908" y="840332"/>
                <a:ext cx="52326" cy="276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74" y="0"/>
                    </a:moveTo>
                    <a:lnTo>
                      <a:pt x="0" y="12177"/>
                    </a:lnTo>
                    <a:lnTo>
                      <a:pt x="1625" y="21600"/>
                    </a:lnTo>
                    <a:lnTo>
                      <a:pt x="21600" y="9432"/>
                    </a:lnTo>
                    <a:lnTo>
                      <a:pt x="1997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75" name="Figura"/>
              <p:cNvSpPr/>
              <p:nvPr/>
            </p:nvSpPr>
            <p:spPr>
              <a:xfrm>
                <a:off x="507617" y="813027"/>
                <a:ext cx="52198" cy="276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71" y="0"/>
                    </a:moveTo>
                    <a:lnTo>
                      <a:pt x="0" y="12177"/>
                    </a:lnTo>
                    <a:lnTo>
                      <a:pt x="1577" y="21600"/>
                    </a:lnTo>
                    <a:lnTo>
                      <a:pt x="21600" y="9433"/>
                    </a:lnTo>
                    <a:lnTo>
                      <a:pt x="1997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76" name="Figura"/>
              <p:cNvSpPr/>
              <p:nvPr/>
            </p:nvSpPr>
            <p:spPr>
              <a:xfrm>
                <a:off x="592199" y="785722"/>
                <a:ext cx="52198" cy="276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71" y="0"/>
                    </a:moveTo>
                    <a:lnTo>
                      <a:pt x="0" y="12168"/>
                    </a:lnTo>
                    <a:lnTo>
                      <a:pt x="1577" y="21600"/>
                    </a:lnTo>
                    <a:lnTo>
                      <a:pt x="21600" y="9423"/>
                    </a:lnTo>
                    <a:lnTo>
                      <a:pt x="1997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77" name="Figura"/>
              <p:cNvSpPr/>
              <p:nvPr/>
            </p:nvSpPr>
            <p:spPr>
              <a:xfrm>
                <a:off x="676782" y="758404"/>
                <a:ext cx="52197" cy="27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23" y="0"/>
                    </a:moveTo>
                    <a:lnTo>
                      <a:pt x="0" y="12172"/>
                    </a:lnTo>
                    <a:lnTo>
                      <a:pt x="1629" y="21600"/>
                    </a:lnTo>
                    <a:lnTo>
                      <a:pt x="21600" y="9429"/>
                    </a:lnTo>
                    <a:lnTo>
                      <a:pt x="200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78" name="Figura"/>
              <p:cNvSpPr/>
              <p:nvPr/>
            </p:nvSpPr>
            <p:spPr>
              <a:xfrm>
                <a:off x="761363" y="731099"/>
                <a:ext cx="52199" cy="276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23" y="0"/>
                    </a:moveTo>
                    <a:lnTo>
                      <a:pt x="0" y="12178"/>
                    </a:lnTo>
                    <a:lnTo>
                      <a:pt x="1629" y="21600"/>
                    </a:lnTo>
                    <a:lnTo>
                      <a:pt x="21600" y="9433"/>
                    </a:lnTo>
                    <a:lnTo>
                      <a:pt x="200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79" name="Figura"/>
              <p:cNvSpPr/>
              <p:nvPr/>
            </p:nvSpPr>
            <p:spPr>
              <a:xfrm>
                <a:off x="845945" y="703832"/>
                <a:ext cx="52325" cy="276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75" y="0"/>
                    </a:moveTo>
                    <a:lnTo>
                      <a:pt x="0" y="12165"/>
                    </a:lnTo>
                    <a:lnTo>
                      <a:pt x="1626" y="21600"/>
                    </a:lnTo>
                    <a:lnTo>
                      <a:pt x="21600" y="9416"/>
                    </a:lnTo>
                    <a:lnTo>
                      <a:pt x="1997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80" name="Figura"/>
              <p:cNvSpPr/>
              <p:nvPr/>
            </p:nvSpPr>
            <p:spPr>
              <a:xfrm>
                <a:off x="930527" y="676528"/>
                <a:ext cx="52325" cy="27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75" y="0"/>
                    </a:moveTo>
                    <a:lnTo>
                      <a:pt x="0" y="12188"/>
                    </a:lnTo>
                    <a:lnTo>
                      <a:pt x="1625" y="21600"/>
                    </a:lnTo>
                    <a:lnTo>
                      <a:pt x="21600" y="9413"/>
                    </a:lnTo>
                    <a:lnTo>
                      <a:pt x="1997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81" name="Figura"/>
              <p:cNvSpPr/>
              <p:nvPr/>
            </p:nvSpPr>
            <p:spPr>
              <a:xfrm>
                <a:off x="1015110" y="649222"/>
                <a:ext cx="52325" cy="27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74" y="0"/>
                    </a:moveTo>
                    <a:lnTo>
                      <a:pt x="0" y="12187"/>
                    </a:lnTo>
                    <a:lnTo>
                      <a:pt x="1625" y="21600"/>
                    </a:lnTo>
                    <a:lnTo>
                      <a:pt x="21600" y="9413"/>
                    </a:lnTo>
                    <a:lnTo>
                      <a:pt x="1997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82" name="Figura"/>
              <p:cNvSpPr/>
              <p:nvPr/>
            </p:nvSpPr>
            <p:spPr>
              <a:xfrm>
                <a:off x="1099818" y="621918"/>
                <a:ext cx="52198" cy="27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71" y="0"/>
                    </a:moveTo>
                    <a:lnTo>
                      <a:pt x="0" y="12089"/>
                    </a:lnTo>
                    <a:lnTo>
                      <a:pt x="1577" y="21600"/>
                    </a:lnTo>
                    <a:lnTo>
                      <a:pt x="21600" y="9412"/>
                    </a:lnTo>
                    <a:lnTo>
                      <a:pt x="1997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83" name="Figura"/>
              <p:cNvSpPr/>
              <p:nvPr/>
            </p:nvSpPr>
            <p:spPr>
              <a:xfrm>
                <a:off x="1184400" y="594612"/>
                <a:ext cx="52198" cy="27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71" y="0"/>
                    </a:moveTo>
                    <a:lnTo>
                      <a:pt x="0" y="12088"/>
                    </a:lnTo>
                    <a:lnTo>
                      <a:pt x="1630" y="21600"/>
                    </a:lnTo>
                    <a:lnTo>
                      <a:pt x="21600" y="9413"/>
                    </a:lnTo>
                    <a:lnTo>
                      <a:pt x="1997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84" name="Figura"/>
              <p:cNvSpPr/>
              <p:nvPr/>
            </p:nvSpPr>
            <p:spPr>
              <a:xfrm>
                <a:off x="1268983" y="567307"/>
                <a:ext cx="52198" cy="276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23" y="0"/>
                    </a:moveTo>
                    <a:lnTo>
                      <a:pt x="0" y="12088"/>
                    </a:lnTo>
                    <a:lnTo>
                      <a:pt x="1629" y="21600"/>
                    </a:lnTo>
                    <a:lnTo>
                      <a:pt x="21600" y="9413"/>
                    </a:lnTo>
                    <a:lnTo>
                      <a:pt x="200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85" name="Figura"/>
              <p:cNvSpPr/>
              <p:nvPr/>
            </p:nvSpPr>
            <p:spPr>
              <a:xfrm>
                <a:off x="1353564" y="540003"/>
                <a:ext cx="52199" cy="27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23" y="0"/>
                    </a:moveTo>
                    <a:lnTo>
                      <a:pt x="0" y="12088"/>
                    </a:lnTo>
                    <a:lnTo>
                      <a:pt x="1629" y="21600"/>
                    </a:lnTo>
                    <a:lnTo>
                      <a:pt x="21600" y="9413"/>
                    </a:lnTo>
                    <a:lnTo>
                      <a:pt x="200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86" name="Figura"/>
              <p:cNvSpPr/>
              <p:nvPr/>
            </p:nvSpPr>
            <p:spPr>
              <a:xfrm>
                <a:off x="1438146" y="512697"/>
                <a:ext cx="52326" cy="27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75" y="0"/>
                    </a:moveTo>
                    <a:lnTo>
                      <a:pt x="0" y="12088"/>
                    </a:lnTo>
                    <a:lnTo>
                      <a:pt x="1626" y="21600"/>
                    </a:lnTo>
                    <a:lnTo>
                      <a:pt x="21600" y="9413"/>
                    </a:lnTo>
                    <a:lnTo>
                      <a:pt x="1997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87" name="Figura"/>
              <p:cNvSpPr/>
              <p:nvPr/>
            </p:nvSpPr>
            <p:spPr>
              <a:xfrm>
                <a:off x="1522729" y="485393"/>
                <a:ext cx="52325" cy="27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75" y="0"/>
                    </a:moveTo>
                    <a:lnTo>
                      <a:pt x="0" y="12089"/>
                    </a:lnTo>
                    <a:lnTo>
                      <a:pt x="1625" y="21600"/>
                    </a:lnTo>
                    <a:lnTo>
                      <a:pt x="21600" y="9412"/>
                    </a:lnTo>
                    <a:lnTo>
                      <a:pt x="1997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88" name="Figura"/>
              <p:cNvSpPr/>
              <p:nvPr/>
            </p:nvSpPr>
            <p:spPr>
              <a:xfrm>
                <a:off x="1607439" y="457960"/>
                <a:ext cx="52198" cy="278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70" y="0"/>
                    </a:moveTo>
                    <a:lnTo>
                      <a:pt x="0" y="12131"/>
                    </a:lnTo>
                    <a:lnTo>
                      <a:pt x="1576" y="21600"/>
                    </a:lnTo>
                    <a:lnTo>
                      <a:pt x="21600" y="9468"/>
                    </a:lnTo>
                    <a:lnTo>
                      <a:pt x="1997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89" name="Figura"/>
              <p:cNvSpPr/>
              <p:nvPr/>
            </p:nvSpPr>
            <p:spPr>
              <a:xfrm>
                <a:off x="1692020" y="430655"/>
                <a:ext cx="52198" cy="276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71" y="0"/>
                    </a:moveTo>
                    <a:lnTo>
                      <a:pt x="0" y="12187"/>
                    </a:lnTo>
                    <a:lnTo>
                      <a:pt x="1577" y="21600"/>
                    </a:lnTo>
                    <a:lnTo>
                      <a:pt x="21600" y="9512"/>
                    </a:lnTo>
                    <a:lnTo>
                      <a:pt x="1997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90" name="Figura"/>
              <p:cNvSpPr/>
              <p:nvPr/>
            </p:nvSpPr>
            <p:spPr>
              <a:xfrm>
                <a:off x="1776602" y="403350"/>
                <a:ext cx="52198" cy="27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23" y="0"/>
                    </a:moveTo>
                    <a:lnTo>
                      <a:pt x="0" y="12187"/>
                    </a:lnTo>
                    <a:lnTo>
                      <a:pt x="1629" y="21600"/>
                    </a:lnTo>
                    <a:lnTo>
                      <a:pt x="21600" y="9512"/>
                    </a:lnTo>
                    <a:lnTo>
                      <a:pt x="200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91" name="Figura"/>
              <p:cNvSpPr/>
              <p:nvPr/>
            </p:nvSpPr>
            <p:spPr>
              <a:xfrm>
                <a:off x="1861185" y="376046"/>
                <a:ext cx="52198" cy="27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23" y="0"/>
                    </a:moveTo>
                    <a:lnTo>
                      <a:pt x="0" y="12187"/>
                    </a:lnTo>
                    <a:lnTo>
                      <a:pt x="1629" y="21600"/>
                    </a:lnTo>
                    <a:lnTo>
                      <a:pt x="21600" y="9511"/>
                    </a:lnTo>
                    <a:lnTo>
                      <a:pt x="200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92" name="Figura"/>
              <p:cNvSpPr/>
              <p:nvPr/>
            </p:nvSpPr>
            <p:spPr>
              <a:xfrm>
                <a:off x="1945766" y="348740"/>
                <a:ext cx="52325" cy="276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75" y="0"/>
                    </a:moveTo>
                    <a:lnTo>
                      <a:pt x="0" y="12188"/>
                    </a:lnTo>
                    <a:lnTo>
                      <a:pt x="1625" y="21600"/>
                    </a:lnTo>
                    <a:lnTo>
                      <a:pt x="21600" y="9512"/>
                    </a:lnTo>
                    <a:lnTo>
                      <a:pt x="1997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93" name="Figura"/>
              <p:cNvSpPr/>
              <p:nvPr/>
            </p:nvSpPr>
            <p:spPr>
              <a:xfrm>
                <a:off x="2030348" y="321436"/>
                <a:ext cx="52325" cy="27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75" y="0"/>
                    </a:moveTo>
                    <a:lnTo>
                      <a:pt x="0" y="12187"/>
                    </a:lnTo>
                    <a:lnTo>
                      <a:pt x="1626" y="21600"/>
                    </a:lnTo>
                    <a:lnTo>
                      <a:pt x="21600" y="9511"/>
                    </a:lnTo>
                    <a:lnTo>
                      <a:pt x="1997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94" name="Figura"/>
              <p:cNvSpPr/>
              <p:nvPr/>
            </p:nvSpPr>
            <p:spPr>
              <a:xfrm>
                <a:off x="2115058" y="294130"/>
                <a:ext cx="52197" cy="27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71" y="0"/>
                    </a:moveTo>
                    <a:lnTo>
                      <a:pt x="0" y="12187"/>
                    </a:lnTo>
                    <a:lnTo>
                      <a:pt x="1576" y="21600"/>
                    </a:lnTo>
                    <a:lnTo>
                      <a:pt x="21600" y="9512"/>
                    </a:lnTo>
                    <a:lnTo>
                      <a:pt x="1997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95" name="Figura"/>
              <p:cNvSpPr/>
              <p:nvPr/>
            </p:nvSpPr>
            <p:spPr>
              <a:xfrm>
                <a:off x="2199640" y="266825"/>
                <a:ext cx="52198" cy="27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70" y="0"/>
                    </a:moveTo>
                    <a:lnTo>
                      <a:pt x="0" y="12187"/>
                    </a:lnTo>
                    <a:lnTo>
                      <a:pt x="1576" y="21600"/>
                    </a:lnTo>
                    <a:lnTo>
                      <a:pt x="21600" y="9413"/>
                    </a:lnTo>
                    <a:lnTo>
                      <a:pt x="1997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96" name="Figura"/>
              <p:cNvSpPr/>
              <p:nvPr/>
            </p:nvSpPr>
            <p:spPr>
              <a:xfrm>
                <a:off x="2284221" y="239520"/>
                <a:ext cx="52198" cy="276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24" y="0"/>
                    </a:moveTo>
                    <a:lnTo>
                      <a:pt x="0" y="12188"/>
                    </a:lnTo>
                    <a:lnTo>
                      <a:pt x="1630" y="21600"/>
                    </a:lnTo>
                    <a:lnTo>
                      <a:pt x="21600" y="9414"/>
                    </a:lnTo>
                    <a:lnTo>
                      <a:pt x="2002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97" name="Figura"/>
              <p:cNvSpPr/>
              <p:nvPr/>
            </p:nvSpPr>
            <p:spPr>
              <a:xfrm>
                <a:off x="2368803" y="212215"/>
                <a:ext cx="52198" cy="276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24" y="0"/>
                    </a:moveTo>
                    <a:lnTo>
                      <a:pt x="0" y="12187"/>
                    </a:lnTo>
                    <a:lnTo>
                      <a:pt x="1630" y="21600"/>
                    </a:lnTo>
                    <a:lnTo>
                      <a:pt x="21600" y="9413"/>
                    </a:lnTo>
                    <a:lnTo>
                      <a:pt x="2002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98" name="Figura"/>
              <p:cNvSpPr/>
              <p:nvPr/>
            </p:nvSpPr>
            <p:spPr>
              <a:xfrm>
                <a:off x="2453386" y="184911"/>
                <a:ext cx="52325" cy="27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74" y="0"/>
                    </a:moveTo>
                    <a:lnTo>
                      <a:pt x="0" y="12187"/>
                    </a:lnTo>
                    <a:lnTo>
                      <a:pt x="1625" y="21600"/>
                    </a:lnTo>
                    <a:lnTo>
                      <a:pt x="21600" y="9412"/>
                    </a:lnTo>
                    <a:lnTo>
                      <a:pt x="1997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99" name="Figura"/>
              <p:cNvSpPr/>
              <p:nvPr/>
            </p:nvSpPr>
            <p:spPr>
              <a:xfrm>
                <a:off x="2537967" y="157605"/>
                <a:ext cx="52325" cy="27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75" y="0"/>
                    </a:moveTo>
                    <a:lnTo>
                      <a:pt x="0" y="12187"/>
                    </a:lnTo>
                    <a:lnTo>
                      <a:pt x="1625" y="21600"/>
                    </a:lnTo>
                    <a:lnTo>
                      <a:pt x="21600" y="9413"/>
                    </a:lnTo>
                    <a:lnTo>
                      <a:pt x="1997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00" name="Figura"/>
              <p:cNvSpPr/>
              <p:nvPr/>
            </p:nvSpPr>
            <p:spPr>
              <a:xfrm>
                <a:off x="2622549" y="130300"/>
                <a:ext cx="52325" cy="276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75" y="0"/>
                    </a:moveTo>
                    <a:lnTo>
                      <a:pt x="0" y="12187"/>
                    </a:lnTo>
                    <a:lnTo>
                      <a:pt x="1626" y="21600"/>
                    </a:lnTo>
                    <a:lnTo>
                      <a:pt x="21600" y="9413"/>
                    </a:lnTo>
                    <a:lnTo>
                      <a:pt x="1997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01" name="Figura"/>
              <p:cNvSpPr/>
              <p:nvPr/>
            </p:nvSpPr>
            <p:spPr>
              <a:xfrm>
                <a:off x="2707259" y="102995"/>
                <a:ext cx="52198" cy="276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70" y="0"/>
                    </a:moveTo>
                    <a:lnTo>
                      <a:pt x="0" y="12188"/>
                    </a:lnTo>
                    <a:lnTo>
                      <a:pt x="1576" y="21600"/>
                    </a:lnTo>
                    <a:lnTo>
                      <a:pt x="21600" y="9414"/>
                    </a:lnTo>
                    <a:lnTo>
                      <a:pt x="1997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02" name="Figura"/>
              <p:cNvSpPr/>
              <p:nvPr/>
            </p:nvSpPr>
            <p:spPr>
              <a:xfrm>
                <a:off x="2791841" y="75690"/>
                <a:ext cx="52198" cy="276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70" y="0"/>
                    </a:moveTo>
                    <a:lnTo>
                      <a:pt x="0" y="12187"/>
                    </a:lnTo>
                    <a:lnTo>
                      <a:pt x="1629" y="21600"/>
                    </a:lnTo>
                    <a:lnTo>
                      <a:pt x="21600" y="9413"/>
                    </a:lnTo>
                    <a:lnTo>
                      <a:pt x="1997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03" name="Figura"/>
              <p:cNvSpPr/>
              <p:nvPr/>
            </p:nvSpPr>
            <p:spPr>
              <a:xfrm>
                <a:off x="2876422" y="48386"/>
                <a:ext cx="52198" cy="27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24" y="0"/>
                    </a:moveTo>
                    <a:lnTo>
                      <a:pt x="0" y="12187"/>
                    </a:lnTo>
                    <a:lnTo>
                      <a:pt x="1630" y="21600"/>
                    </a:lnTo>
                    <a:lnTo>
                      <a:pt x="21600" y="9412"/>
                    </a:lnTo>
                    <a:lnTo>
                      <a:pt x="2002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04" name="Figura"/>
              <p:cNvSpPr/>
              <p:nvPr/>
            </p:nvSpPr>
            <p:spPr>
              <a:xfrm>
                <a:off x="2985042" y="26287"/>
                <a:ext cx="56859" cy="462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3123" y="0"/>
                    </a:lnTo>
                    <a:lnTo>
                      <a:pt x="4618" y="5637"/>
                    </a:lnTo>
                    <a:lnTo>
                      <a:pt x="0" y="7471"/>
                    </a:lnTo>
                    <a:lnTo>
                      <a:pt x="37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05" name="Figura"/>
              <p:cNvSpPr/>
              <p:nvPr/>
            </p:nvSpPr>
            <p:spPr>
              <a:xfrm>
                <a:off x="2961004" y="30198"/>
                <a:ext cx="24039" cy="185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103" y="0"/>
                    </a:moveTo>
                    <a:lnTo>
                      <a:pt x="0" y="7564"/>
                    </a:lnTo>
                    <a:lnTo>
                      <a:pt x="3538" y="21600"/>
                    </a:lnTo>
                    <a:lnTo>
                      <a:pt x="21600" y="14051"/>
                    </a:lnTo>
                    <a:lnTo>
                      <a:pt x="18103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06" name="Figura"/>
              <p:cNvSpPr/>
              <p:nvPr/>
            </p:nvSpPr>
            <p:spPr>
              <a:xfrm>
                <a:off x="2981150" y="26287"/>
                <a:ext cx="16050" cy="159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303" y="0"/>
                    </a:moveTo>
                    <a:lnTo>
                      <a:pt x="0" y="5283"/>
                    </a:lnTo>
                    <a:lnTo>
                      <a:pt x="5238" y="21600"/>
                    </a:lnTo>
                    <a:lnTo>
                      <a:pt x="21600" y="16298"/>
                    </a:lnTo>
                    <a:lnTo>
                      <a:pt x="16303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07" name="Figura"/>
              <p:cNvSpPr/>
              <p:nvPr/>
            </p:nvSpPr>
            <p:spPr>
              <a:xfrm>
                <a:off x="2971418" y="-1"/>
                <a:ext cx="84202" cy="30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497" y="21600"/>
                    </a:lnTo>
                    <a:lnTo>
                      <a:pt x="5604" y="18803"/>
                    </a:lnTo>
                    <a:lnTo>
                      <a:pt x="18081" y="18803"/>
                    </a:lnTo>
                    <a:lnTo>
                      <a:pt x="21600" y="91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5809" name="object 46" descr="object 46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517648" y="3238449"/>
              <a:ext cx="3214117" cy="3688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847" name="object 47"/>
            <p:cNvGrpSpPr/>
            <p:nvPr/>
          </p:nvGrpSpPr>
          <p:grpSpPr>
            <a:xfrm>
              <a:off x="2570605" y="3296500"/>
              <a:ext cx="3036190" cy="223520"/>
              <a:chOff x="0" y="0"/>
              <a:chExt cx="3036188" cy="223519"/>
            </a:xfrm>
          </p:grpSpPr>
          <p:sp>
            <p:nvSpPr>
              <p:cNvPr id="5810" name="Figura"/>
              <p:cNvSpPr/>
              <p:nvPr/>
            </p:nvSpPr>
            <p:spPr>
              <a:xfrm>
                <a:off x="0" y="207771"/>
                <a:ext cx="51435" cy="15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80" y="0"/>
                    </a:moveTo>
                    <a:lnTo>
                      <a:pt x="0" y="4181"/>
                    </a:lnTo>
                    <a:lnTo>
                      <a:pt x="320" y="21600"/>
                    </a:lnTo>
                    <a:lnTo>
                      <a:pt x="21600" y="17419"/>
                    </a:lnTo>
                    <a:lnTo>
                      <a:pt x="2128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11" name="Figura"/>
              <p:cNvSpPr/>
              <p:nvPr/>
            </p:nvSpPr>
            <p:spPr>
              <a:xfrm>
                <a:off x="88772" y="202437"/>
                <a:ext cx="51436" cy="15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80" y="0"/>
                    </a:moveTo>
                    <a:lnTo>
                      <a:pt x="0" y="4181"/>
                    </a:lnTo>
                    <a:lnTo>
                      <a:pt x="320" y="21600"/>
                    </a:lnTo>
                    <a:lnTo>
                      <a:pt x="21600" y="17419"/>
                    </a:lnTo>
                    <a:lnTo>
                      <a:pt x="2128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12" name="Figura"/>
              <p:cNvSpPr/>
              <p:nvPr/>
            </p:nvSpPr>
            <p:spPr>
              <a:xfrm>
                <a:off x="177418" y="197103"/>
                <a:ext cx="51563" cy="15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81" y="0"/>
                    </a:moveTo>
                    <a:lnTo>
                      <a:pt x="0" y="4215"/>
                    </a:lnTo>
                    <a:lnTo>
                      <a:pt x="319" y="21600"/>
                    </a:lnTo>
                    <a:lnTo>
                      <a:pt x="21600" y="17385"/>
                    </a:lnTo>
                    <a:lnTo>
                      <a:pt x="2128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13" name="Figura"/>
              <p:cNvSpPr/>
              <p:nvPr/>
            </p:nvSpPr>
            <p:spPr>
              <a:xfrm>
                <a:off x="266191" y="191642"/>
                <a:ext cx="51436" cy="15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80" y="0"/>
                    </a:moveTo>
                    <a:lnTo>
                      <a:pt x="0" y="4181"/>
                    </a:lnTo>
                    <a:lnTo>
                      <a:pt x="320" y="21600"/>
                    </a:lnTo>
                    <a:lnTo>
                      <a:pt x="21600" y="17419"/>
                    </a:lnTo>
                    <a:lnTo>
                      <a:pt x="2128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14" name="Figura"/>
              <p:cNvSpPr/>
              <p:nvPr/>
            </p:nvSpPr>
            <p:spPr>
              <a:xfrm>
                <a:off x="354964" y="186308"/>
                <a:ext cx="51437" cy="15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80" y="0"/>
                    </a:moveTo>
                    <a:lnTo>
                      <a:pt x="0" y="4181"/>
                    </a:lnTo>
                    <a:lnTo>
                      <a:pt x="320" y="21600"/>
                    </a:lnTo>
                    <a:lnTo>
                      <a:pt x="21600" y="17419"/>
                    </a:lnTo>
                    <a:lnTo>
                      <a:pt x="2128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15" name="Figura"/>
              <p:cNvSpPr/>
              <p:nvPr/>
            </p:nvSpPr>
            <p:spPr>
              <a:xfrm>
                <a:off x="443737" y="180974"/>
                <a:ext cx="51437" cy="15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80" y="0"/>
                    </a:moveTo>
                    <a:lnTo>
                      <a:pt x="0" y="4181"/>
                    </a:lnTo>
                    <a:lnTo>
                      <a:pt x="320" y="21600"/>
                    </a:lnTo>
                    <a:lnTo>
                      <a:pt x="21600" y="17245"/>
                    </a:lnTo>
                    <a:lnTo>
                      <a:pt x="2128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16" name="Figura"/>
              <p:cNvSpPr/>
              <p:nvPr/>
            </p:nvSpPr>
            <p:spPr>
              <a:xfrm>
                <a:off x="532383" y="175513"/>
                <a:ext cx="51564" cy="15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80" y="0"/>
                    </a:moveTo>
                    <a:lnTo>
                      <a:pt x="0" y="4181"/>
                    </a:lnTo>
                    <a:lnTo>
                      <a:pt x="320" y="21600"/>
                    </a:lnTo>
                    <a:lnTo>
                      <a:pt x="21600" y="17419"/>
                    </a:lnTo>
                    <a:lnTo>
                      <a:pt x="2128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17" name="Figura"/>
              <p:cNvSpPr/>
              <p:nvPr/>
            </p:nvSpPr>
            <p:spPr>
              <a:xfrm>
                <a:off x="621156" y="170179"/>
                <a:ext cx="51436" cy="15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80" y="0"/>
                    </a:moveTo>
                    <a:lnTo>
                      <a:pt x="0" y="4181"/>
                    </a:lnTo>
                    <a:lnTo>
                      <a:pt x="320" y="21600"/>
                    </a:lnTo>
                    <a:lnTo>
                      <a:pt x="21600" y="17419"/>
                    </a:lnTo>
                    <a:lnTo>
                      <a:pt x="2128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18" name="Figura"/>
              <p:cNvSpPr/>
              <p:nvPr/>
            </p:nvSpPr>
            <p:spPr>
              <a:xfrm>
                <a:off x="709929" y="164845"/>
                <a:ext cx="51436" cy="15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80" y="0"/>
                    </a:moveTo>
                    <a:lnTo>
                      <a:pt x="0" y="4181"/>
                    </a:lnTo>
                    <a:lnTo>
                      <a:pt x="320" y="21600"/>
                    </a:lnTo>
                    <a:lnTo>
                      <a:pt x="21600" y="17419"/>
                    </a:lnTo>
                    <a:lnTo>
                      <a:pt x="2128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19" name="Figura"/>
              <p:cNvSpPr/>
              <p:nvPr/>
            </p:nvSpPr>
            <p:spPr>
              <a:xfrm>
                <a:off x="798576" y="159384"/>
                <a:ext cx="51562" cy="15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81" y="0"/>
                    </a:moveTo>
                    <a:lnTo>
                      <a:pt x="0" y="4355"/>
                    </a:lnTo>
                    <a:lnTo>
                      <a:pt x="319" y="21600"/>
                    </a:lnTo>
                    <a:lnTo>
                      <a:pt x="21600" y="17419"/>
                    </a:lnTo>
                    <a:lnTo>
                      <a:pt x="2128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20" name="Figura"/>
              <p:cNvSpPr/>
              <p:nvPr/>
            </p:nvSpPr>
            <p:spPr>
              <a:xfrm>
                <a:off x="887349" y="154050"/>
                <a:ext cx="51435" cy="15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80" y="0"/>
                    </a:moveTo>
                    <a:lnTo>
                      <a:pt x="0" y="4181"/>
                    </a:lnTo>
                    <a:lnTo>
                      <a:pt x="320" y="21600"/>
                    </a:lnTo>
                    <a:lnTo>
                      <a:pt x="21600" y="17419"/>
                    </a:lnTo>
                    <a:lnTo>
                      <a:pt x="2128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21" name="Figura"/>
              <p:cNvSpPr/>
              <p:nvPr/>
            </p:nvSpPr>
            <p:spPr>
              <a:xfrm>
                <a:off x="976122" y="148716"/>
                <a:ext cx="51435" cy="15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80" y="0"/>
                    </a:moveTo>
                    <a:lnTo>
                      <a:pt x="0" y="4181"/>
                    </a:lnTo>
                    <a:lnTo>
                      <a:pt x="320" y="21600"/>
                    </a:lnTo>
                    <a:lnTo>
                      <a:pt x="21600" y="17419"/>
                    </a:lnTo>
                    <a:lnTo>
                      <a:pt x="2128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22" name="Figura"/>
              <p:cNvSpPr/>
              <p:nvPr/>
            </p:nvSpPr>
            <p:spPr>
              <a:xfrm>
                <a:off x="1064895" y="143255"/>
                <a:ext cx="51435" cy="15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80" y="0"/>
                    </a:moveTo>
                    <a:lnTo>
                      <a:pt x="0" y="4355"/>
                    </a:lnTo>
                    <a:lnTo>
                      <a:pt x="320" y="21600"/>
                    </a:lnTo>
                    <a:lnTo>
                      <a:pt x="21600" y="17419"/>
                    </a:lnTo>
                    <a:lnTo>
                      <a:pt x="2128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23" name="Figura"/>
              <p:cNvSpPr/>
              <p:nvPr/>
            </p:nvSpPr>
            <p:spPr>
              <a:xfrm>
                <a:off x="1153540" y="137921"/>
                <a:ext cx="51563" cy="15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81" y="0"/>
                    </a:moveTo>
                    <a:lnTo>
                      <a:pt x="0" y="4181"/>
                    </a:lnTo>
                    <a:lnTo>
                      <a:pt x="319" y="21600"/>
                    </a:lnTo>
                    <a:lnTo>
                      <a:pt x="21600" y="17419"/>
                    </a:lnTo>
                    <a:lnTo>
                      <a:pt x="2128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24" name="Figura"/>
              <p:cNvSpPr/>
              <p:nvPr/>
            </p:nvSpPr>
            <p:spPr>
              <a:xfrm>
                <a:off x="1242313" y="132587"/>
                <a:ext cx="51437" cy="15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80" y="0"/>
                    </a:moveTo>
                    <a:lnTo>
                      <a:pt x="0" y="4181"/>
                    </a:lnTo>
                    <a:lnTo>
                      <a:pt x="320" y="21600"/>
                    </a:lnTo>
                    <a:lnTo>
                      <a:pt x="21600" y="17419"/>
                    </a:lnTo>
                    <a:lnTo>
                      <a:pt x="2128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25" name="Figura"/>
              <p:cNvSpPr/>
              <p:nvPr/>
            </p:nvSpPr>
            <p:spPr>
              <a:xfrm>
                <a:off x="1331086" y="127253"/>
                <a:ext cx="51437" cy="15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80" y="0"/>
                    </a:moveTo>
                    <a:lnTo>
                      <a:pt x="0" y="4181"/>
                    </a:lnTo>
                    <a:lnTo>
                      <a:pt x="320" y="21600"/>
                    </a:lnTo>
                    <a:lnTo>
                      <a:pt x="21600" y="17245"/>
                    </a:lnTo>
                    <a:lnTo>
                      <a:pt x="2128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26" name="Figura"/>
              <p:cNvSpPr/>
              <p:nvPr/>
            </p:nvSpPr>
            <p:spPr>
              <a:xfrm>
                <a:off x="1419732" y="121792"/>
                <a:ext cx="51564" cy="15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80" y="0"/>
                    </a:moveTo>
                    <a:lnTo>
                      <a:pt x="0" y="4181"/>
                    </a:lnTo>
                    <a:lnTo>
                      <a:pt x="373" y="21600"/>
                    </a:lnTo>
                    <a:lnTo>
                      <a:pt x="21600" y="17419"/>
                    </a:lnTo>
                    <a:lnTo>
                      <a:pt x="2128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27" name="Figura"/>
              <p:cNvSpPr/>
              <p:nvPr/>
            </p:nvSpPr>
            <p:spPr>
              <a:xfrm>
                <a:off x="1508505" y="116458"/>
                <a:ext cx="51563" cy="15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28" y="0"/>
                    </a:moveTo>
                    <a:lnTo>
                      <a:pt x="0" y="4181"/>
                    </a:lnTo>
                    <a:lnTo>
                      <a:pt x="319" y="21600"/>
                    </a:lnTo>
                    <a:lnTo>
                      <a:pt x="21600" y="17419"/>
                    </a:lnTo>
                    <a:lnTo>
                      <a:pt x="21228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28" name="Figura"/>
              <p:cNvSpPr/>
              <p:nvPr/>
            </p:nvSpPr>
            <p:spPr>
              <a:xfrm>
                <a:off x="1597278" y="111124"/>
                <a:ext cx="51436" cy="15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80" y="0"/>
                    </a:moveTo>
                    <a:lnTo>
                      <a:pt x="0" y="4181"/>
                    </a:lnTo>
                    <a:lnTo>
                      <a:pt x="320" y="21600"/>
                    </a:lnTo>
                    <a:lnTo>
                      <a:pt x="21600" y="17245"/>
                    </a:lnTo>
                    <a:lnTo>
                      <a:pt x="2128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29" name="Figura"/>
              <p:cNvSpPr/>
              <p:nvPr/>
            </p:nvSpPr>
            <p:spPr>
              <a:xfrm>
                <a:off x="1686052" y="105663"/>
                <a:ext cx="51435" cy="15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80" y="0"/>
                    </a:moveTo>
                    <a:lnTo>
                      <a:pt x="0" y="4355"/>
                    </a:lnTo>
                    <a:lnTo>
                      <a:pt x="320" y="21600"/>
                    </a:lnTo>
                    <a:lnTo>
                      <a:pt x="21600" y="17419"/>
                    </a:lnTo>
                    <a:lnTo>
                      <a:pt x="2128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30" name="Figura"/>
              <p:cNvSpPr/>
              <p:nvPr/>
            </p:nvSpPr>
            <p:spPr>
              <a:xfrm>
                <a:off x="1774698" y="100329"/>
                <a:ext cx="51562" cy="15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81" y="0"/>
                    </a:moveTo>
                    <a:lnTo>
                      <a:pt x="0" y="4181"/>
                    </a:lnTo>
                    <a:lnTo>
                      <a:pt x="319" y="21600"/>
                    </a:lnTo>
                    <a:lnTo>
                      <a:pt x="21600" y="17419"/>
                    </a:lnTo>
                    <a:lnTo>
                      <a:pt x="2128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31" name="Figura"/>
              <p:cNvSpPr/>
              <p:nvPr/>
            </p:nvSpPr>
            <p:spPr>
              <a:xfrm>
                <a:off x="1863471" y="94995"/>
                <a:ext cx="51435" cy="15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80" y="0"/>
                    </a:moveTo>
                    <a:lnTo>
                      <a:pt x="0" y="4181"/>
                    </a:lnTo>
                    <a:lnTo>
                      <a:pt x="320" y="21600"/>
                    </a:lnTo>
                    <a:lnTo>
                      <a:pt x="21600" y="17419"/>
                    </a:lnTo>
                    <a:lnTo>
                      <a:pt x="2128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32" name="Figura"/>
              <p:cNvSpPr/>
              <p:nvPr/>
            </p:nvSpPr>
            <p:spPr>
              <a:xfrm>
                <a:off x="1952244" y="89534"/>
                <a:ext cx="51435" cy="15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80" y="0"/>
                    </a:moveTo>
                    <a:lnTo>
                      <a:pt x="0" y="4355"/>
                    </a:lnTo>
                    <a:lnTo>
                      <a:pt x="320" y="21600"/>
                    </a:lnTo>
                    <a:lnTo>
                      <a:pt x="21600" y="17419"/>
                    </a:lnTo>
                    <a:lnTo>
                      <a:pt x="2128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33" name="Figura"/>
              <p:cNvSpPr/>
              <p:nvPr/>
            </p:nvSpPr>
            <p:spPr>
              <a:xfrm>
                <a:off x="2041016" y="84200"/>
                <a:ext cx="51437" cy="15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80" y="0"/>
                    </a:moveTo>
                    <a:lnTo>
                      <a:pt x="0" y="4181"/>
                    </a:lnTo>
                    <a:lnTo>
                      <a:pt x="320" y="21600"/>
                    </a:lnTo>
                    <a:lnTo>
                      <a:pt x="21600" y="17419"/>
                    </a:lnTo>
                    <a:lnTo>
                      <a:pt x="2128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34" name="Figura"/>
              <p:cNvSpPr/>
              <p:nvPr/>
            </p:nvSpPr>
            <p:spPr>
              <a:xfrm>
                <a:off x="2129662" y="78866"/>
                <a:ext cx="51564" cy="15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80" y="0"/>
                    </a:moveTo>
                    <a:lnTo>
                      <a:pt x="0" y="4181"/>
                    </a:lnTo>
                    <a:lnTo>
                      <a:pt x="320" y="21600"/>
                    </a:lnTo>
                    <a:lnTo>
                      <a:pt x="21600" y="17419"/>
                    </a:lnTo>
                    <a:lnTo>
                      <a:pt x="2128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35" name="Figura"/>
              <p:cNvSpPr/>
              <p:nvPr/>
            </p:nvSpPr>
            <p:spPr>
              <a:xfrm>
                <a:off x="2218435" y="73532"/>
                <a:ext cx="51437" cy="15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80" y="0"/>
                    </a:moveTo>
                    <a:lnTo>
                      <a:pt x="0" y="4181"/>
                    </a:lnTo>
                    <a:lnTo>
                      <a:pt x="320" y="21600"/>
                    </a:lnTo>
                    <a:lnTo>
                      <a:pt x="21600" y="17245"/>
                    </a:lnTo>
                    <a:lnTo>
                      <a:pt x="2128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36" name="Figura"/>
              <p:cNvSpPr/>
              <p:nvPr/>
            </p:nvSpPr>
            <p:spPr>
              <a:xfrm>
                <a:off x="2307208" y="68071"/>
                <a:ext cx="51437" cy="15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80" y="0"/>
                    </a:moveTo>
                    <a:lnTo>
                      <a:pt x="0" y="4181"/>
                    </a:lnTo>
                    <a:lnTo>
                      <a:pt x="320" y="21600"/>
                    </a:lnTo>
                    <a:lnTo>
                      <a:pt x="21600" y="17419"/>
                    </a:lnTo>
                    <a:lnTo>
                      <a:pt x="2128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37" name="Figura"/>
              <p:cNvSpPr/>
              <p:nvPr/>
            </p:nvSpPr>
            <p:spPr>
              <a:xfrm>
                <a:off x="2395854" y="62737"/>
                <a:ext cx="51563" cy="15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81" y="0"/>
                    </a:moveTo>
                    <a:lnTo>
                      <a:pt x="0" y="4181"/>
                    </a:lnTo>
                    <a:lnTo>
                      <a:pt x="319" y="21600"/>
                    </a:lnTo>
                    <a:lnTo>
                      <a:pt x="21600" y="17419"/>
                    </a:lnTo>
                    <a:lnTo>
                      <a:pt x="2128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38" name="Figura"/>
              <p:cNvSpPr/>
              <p:nvPr/>
            </p:nvSpPr>
            <p:spPr>
              <a:xfrm>
                <a:off x="2484628" y="57403"/>
                <a:ext cx="51435" cy="15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80" y="0"/>
                    </a:moveTo>
                    <a:lnTo>
                      <a:pt x="0" y="4181"/>
                    </a:lnTo>
                    <a:lnTo>
                      <a:pt x="320" y="21600"/>
                    </a:lnTo>
                    <a:lnTo>
                      <a:pt x="21600" y="17245"/>
                    </a:lnTo>
                    <a:lnTo>
                      <a:pt x="2128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39" name="Figura"/>
              <p:cNvSpPr/>
              <p:nvPr/>
            </p:nvSpPr>
            <p:spPr>
              <a:xfrm>
                <a:off x="2573401" y="51942"/>
                <a:ext cx="51435" cy="15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80" y="0"/>
                    </a:moveTo>
                    <a:lnTo>
                      <a:pt x="0" y="4355"/>
                    </a:lnTo>
                    <a:lnTo>
                      <a:pt x="320" y="21600"/>
                    </a:lnTo>
                    <a:lnTo>
                      <a:pt x="21600" y="17419"/>
                    </a:lnTo>
                    <a:lnTo>
                      <a:pt x="2128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40" name="Figura"/>
              <p:cNvSpPr/>
              <p:nvPr/>
            </p:nvSpPr>
            <p:spPr>
              <a:xfrm>
                <a:off x="2662174" y="46608"/>
                <a:ext cx="51435" cy="15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80" y="0"/>
                    </a:moveTo>
                    <a:lnTo>
                      <a:pt x="0" y="4181"/>
                    </a:lnTo>
                    <a:lnTo>
                      <a:pt x="320" y="21600"/>
                    </a:lnTo>
                    <a:lnTo>
                      <a:pt x="21600" y="17419"/>
                    </a:lnTo>
                    <a:lnTo>
                      <a:pt x="2128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41" name="Figura"/>
              <p:cNvSpPr/>
              <p:nvPr/>
            </p:nvSpPr>
            <p:spPr>
              <a:xfrm>
                <a:off x="2750820" y="41274"/>
                <a:ext cx="51562" cy="15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81" y="0"/>
                    </a:moveTo>
                    <a:lnTo>
                      <a:pt x="0" y="4181"/>
                    </a:lnTo>
                    <a:lnTo>
                      <a:pt x="319" y="21600"/>
                    </a:lnTo>
                    <a:lnTo>
                      <a:pt x="21600" y="17419"/>
                    </a:lnTo>
                    <a:lnTo>
                      <a:pt x="2128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42" name="Figura"/>
              <p:cNvSpPr/>
              <p:nvPr/>
            </p:nvSpPr>
            <p:spPr>
              <a:xfrm>
                <a:off x="2839592" y="35813"/>
                <a:ext cx="51437" cy="15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80" y="0"/>
                    </a:moveTo>
                    <a:lnTo>
                      <a:pt x="0" y="4355"/>
                    </a:lnTo>
                    <a:lnTo>
                      <a:pt x="320" y="21600"/>
                    </a:lnTo>
                    <a:lnTo>
                      <a:pt x="21600" y="17419"/>
                    </a:lnTo>
                    <a:lnTo>
                      <a:pt x="2128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43" name="Figura"/>
              <p:cNvSpPr/>
              <p:nvPr/>
            </p:nvSpPr>
            <p:spPr>
              <a:xfrm>
                <a:off x="2960494" y="30860"/>
                <a:ext cx="75695" cy="45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00" y="0"/>
                    </a:moveTo>
                    <a:lnTo>
                      <a:pt x="3407" y="0"/>
                    </a:lnTo>
                    <a:lnTo>
                      <a:pt x="3625" y="6067"/>
                    </a:lnTo>
                    <a:lnTo>
                      <a:pt x="0" y="6435"/>
                    </a:lnTo>
                    <a:lnTo>
                      <a:pt x="544" y="21600"/>
                    </a:lnTo>
                    <a:lnTo>
                      <a:pt x="21600" y="1213"/>
                    </a:lnTo>
                    <a:lnTo>
                      <a:pt x="199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44" name="Figura"/>
              <p:cNvSpPr/>
              <p:nvPr/>
            </p:nvSpPr>
            <p:spPr>
              <a:xfrm>
                <a:off x="2928365" y="31629"/>
                <a:ext cx="32130" cy="145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086" y="0"/>
                    </a:moveTo>
                    <a:lnTo>
                      <a:pt x="0" y="2808"/>
                    </a:lnTo>
                    <a:lnTo>
                      <a:pt x="513" y="21600"/>
                    </a:lnTo>
                    <a:lnTo>
                      <a:pt x="21600" y="18792"/>
                    </a:lnTo>
                    <a:lnTo>
                      <a:pt x="2108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45" name="Figura"/>
              <p:cNvSpPr/>
              <p:nvPr/>
            </p:nvSpPr>
            <p:spPr>
              <a:xfrm>
                <a:off x="2959730" y="30860"/>
                <a:ext cx="13468" cy="134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76" y="0"/>
                    </a:moveTo>
                    <a:lnTo>
                      <a:pt x="0" y="1233"/>
                    </a:lnTo>
                    <a:lnTo>
                      <a:pt x="1225" y="21600"/>
                    </a:lnTo>
                    <a:lnTo>
                      <a:pt x="21600" y="20367"/>
                    </a:lnTo>
                    <a:lnTo>
                      <a:pt x="2037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46" name="Figura"/>
              <p:cNvSpPr/>
              <p:nvPr/>
            </p:nvSpPr>
            <p:spPr>
              <a:xfrm>
                <a:off x="2957829" y="0"/>
                <a:ext cx="72402" cy="316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567" y="21600"/>
                    </a:lnTo>
                    <a:lnTo>
                      <a:pt x="4357" y="21075"/>
                    </a:lnTo>
                    <a:lnTo>
                      <a:pt x="21600" y="210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5848" name="object 48" descr="object 48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459735" y="2624289"/>
              <a:ext cx="3168398" cy="8183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886" name="object 49"/>
            <p:cNvGrpSpPr/>
            <p:nvPr/>
          </p:nvGrpSpPr>
          <p:grpSpPr>
            <a:xfrm>
              <a:off x="2513329" y="2639402"/>
              <a:ext cx="2988946" cy="660654"/>
              <a:chOff x="0" y="0"/>
              <a:chExt cx="2988944" cy="660653"/>
            </a:xfrm>
          </p:grpSpPr>
          <p:sp>
            <p:nvSpPr>
              <p:cNvPr id="5849" name="Figura"/>
              <p:cNvSpPr/>
              <p:nvPr/>
            </p:nvSpPr>
            <p:spPr>
              <a:xfrm>
                <a:off x="0" y="0"/>
                <a:ext cx="52325" cy="229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9" y="0"/>
                    </a:moveTo>
                    <a:lnTo>
                      <a:pt x="0" y="11695"/>
                    </a:lnTo>
                    <a:lnTo>
                      <a:pt x="20499" y="21600"/>
                    </a:lnTo>
                    <a:lnTo>
                      <a:pt x="21600" y="9904"/>
                    </a:lnTo>
                    <a:lnTo>
                      <a:pt x="104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50" name="Figura"/>
              <p:cNvSpPr/>
              <p:nvPr/>
            </p:nvSpPr>
            <p:spPr>
              <a:xfrm>
                <a:off x="86868" y="18413"/>
                <a:ext cx="52325" cy="229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" y="0"/>
                    </a:moveTo>
                    <a:lnTo>
                      <a:pt x="0" y="11695"/>
                    </a:lnTo>
                    <a:lnTo>
                      <a:pt x="20551" y="21600"/>
                    </a:lnTo>
                    <a:lnTo>
                      <a:pt x="21600" y="9905"/>
                    </a:lnTo>
                    <a:lnTo>
                      <a:pt x="110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51" name="Figura"/>
              <p:cNvSpPr/>
              <p:nvPr/>
            </p:nvSpPr>
            <p:spPr>
              <a:xfrm>
                <a:off x="173862" y="36829"/>
                <a:ext cx="52325" cy="22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" y="0"/>
                    </a:moveTo>
                    <a:lnTo>
                      <a:pt x="0" y="11695"/>
                    </a:lnTo>
                    <a:lnTo>
                      <a:pt x="20551" y="21600"/>
                    </a:lnTo>
                    <a:lnTo>
                      <a:pt x="21600" y="9905"/>
                    </a:lnTo>
                    <a:lnTo>
                      <a:pt x="110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52" name="Figura"/>
              <p:cNvSpPr/>
              <p:nvPr/>
            </p:nvSpPr>
            <p:spPr>
              <a:xfrm>
                <a:off x="260858" y="55244"/>
                <a:ext cx="52325" cy="22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" y="0"/>
                    </a:moveTo>
                    <a:lnTo>
                      <a:pt x="0" y="11695"/>
                    </a:lnTo>
                    <a:lnTo>
                      <a:pt x="20499" y="21600"/>
                    </a:lnTo>
                    <a:lnTo>
                      <a:pt x="21600" y="9905"/>
                    </a:lnTo>
                    <a:lnTo>
                      <a:pt x="110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53" name="Figura"/>
              <p:cNvSpPr/>
              <p:nvPr/>
            </p:nvSpPr>
            <p:spPr>
              <a:xfrm>
                <a:off x="347853" y="73659"/>
                <a:ext cx="52325" cy="22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" y="0"/>
                    </a:moveTo>
                    <a:lnTo>
                      <a:pt x="0" y="11695"/>
                    </a:lnTo>
                    <a:lnTo>
                      <a:pt x="20499" y="21600"/>
                    </a:lnTo>
                    <a:lnTo>
                      <a:pt x="21600" y="9905"/>
                    </a:lnTo>
                    <a:lnTo>
                      <a:pt x="110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54" name="Figura"/>
              <p:cNvSpPr/>
              <p:nvPr/>
            </p:nvSpPr>
            <p:spPr>
              <a:xfrm>
                <a:off x="434848" y="92074"/>
                <a:ext cx="52325" cy="22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9" y="0"/>
                    </a:moveTo>
                    <a:lnTo>
                      <a:pt x="0" y="11695"/>
                    </a:lnTo>
                    <a:lnTo>
                      <a:pt x="20499" y="21600"/>
                    </a:lnTo>
                    <a:lnTo>
                      <a:pt x="21600" y="9905"/>
                    </a:lnTo>
                    <a:lnTo>
                      <a:pt x="104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55" name="Figura"/>
              <p:cNvSpPr/>
              <p:nvPr/>
            </p:nvSpPr>
            <p:spPr>
              <a:xfrm>
                <a:off x="521715" y="110616"/>
                <a:ext cx="52325" cy="22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" y="0"/>
                    </a:moveTo>
                    <a:lnTo>
                      <a:pt x="0" y="11640"/>
                    </a:lnTo>
                    <a:lnTo>
                      <a:pt x="20552" y="21600"/>
                    </a:lnTo>
                    <a:lnTo>
                      <a:pt x="21600" y="9840"/>
                    </a:lnTo>
                    <a:lnTo>
                      <a:pt x="110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56" name="Figura"/>
              <p:cNvSpPr/>
              <p:nvPr/>
            </p:nvSpPr>
            <p:spPr>
              <a:xfrm>
                <a:off x="608711" y="129031"/>
                <a:ext cx="52325" cy="22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" y="0"/>
                    </a:moveTo>
                    <a:lnTo>
                      <a:pt x="0" y="11640"/>
                    </a:lnTo>
                    <a:lnTo>
                      <a:pt x="20551" y="21600"/>
                    </a:lnTo>
                    <a:lnTo>
                      <a:pt x="21600" y="9840"/>
                    </a:lnTo>
                    <a:lnTo>
                      <a:pt x="110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57" name="Figura"/>
              <p:cNvSpPr/>
              <p:nvPr/>
            </p:nvSpPr>
            <p:spPr>
              <a:xfrm>
                <a:off x="695706" y="147446"/>
                <a:ext cx="52325" cy="22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" y="0"/>
                    </a:moveTo>
                    <a:lnTo>
                      <a:pt x="0" y="11640"/>
                    </a:lnTo>
                    <a:lnTo>
                      <a:pt x="20499" y="21600"/>
                    </a:lnTo>
                    <a:lnTo>
                      <a:pt x="21600" y="9960"/>
                    </a:lnTo>
                    <a:lnTo>
                      <a:pt x="110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58" name="Figura"/>
              <p:cNvSpPr/>
              <p:nvPr/>
            </p:nvSpPr>
            <p:spPr>
              <a:xfrm>
                <a:off x="782701" y="165861"/>
                <a:ext cx="52325" cy="22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" y="0"/>
                    </a:moveTo>
                    <a:lnTo>
                      <a:pt x="0" y="11760"/>
                    </a:lnTo>
                    <a:lnTo>
                      <a:pt x="20499" y="21600"/>
                    </a:lnTo>
                    <a:lnTo>
                      <a:pt x="21600" y="9960"/>
                    </a:lnTo>
                    <a:lnTo>
                      <a:pt x="110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59" name="Figura"/>
              <p:cNvSpPr/>
              <p:nvPr/>
            </p:nvSpPr>
            <p:spPr>
              <a:xfrm>
                <a:off x="869696" y="184276"/>
                <a:ext cx="52324" cy="22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9" y="0"/>
                    </a:moveTo>
                    <a:lnTo>
                      <a:pt x="0" y="11695"/>
                    </a:lnTo>
                    <a:lnTo>
                      <a:pt x="20499" y="21600"/>
                    </a:lnTo>
                    <a:lnTo>
                      <a:pt x="21600" y="9905"/>
                    </a:lnTo>
                    <a:lnTo>
                      <a:pt x="104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60" name="Figura"/>
              <p:cNvSpPr/>
              <p:nvPr/>
            </p:nvSpPr>
            <p:spPr>
              <a:xfrm>
                <a:off x="956563" y="202691"/>
                <a:ext cx="52326" cy="22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" y="0"/>
                    </a:moveTo>
                    <a:lnTo>
                      <a:pt x="0" y="11695"/>
                    </a:lnTo>
                    <a:lnTo>
                      <a:pt x="20551" y="21600"/>
                    </a:lnTo>
                    <a:lnTo>
                      <a:pt x="21600" y="9905"/>
                    </a:lnTo>
                    <a:lnTo>
                      <a:pt x="110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61" name="Figura"/>
              <p:cNvSpPr/>
              <p:nvPr/>
            </p:nvSpPr>
            <p:spPr>
              <a:xfrm>
                <a:off x="1043559" y="221106"/>
                <a:ext cx="52325" cy="22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" y="0"/>
                    </a:moveTo>
                    <a:lnTo>
                      <a:pt x="0" y="11695"/>
                    </a:lnTo>
                    <a:lnTo>
                      <a:pt x="20551" y="21600"/>
                    </a:lnTo>
                    <a:lnTo>
                      <a:pt x="21600" y="9905"/>
                    </a:lnTo>
                    <a:lnTo>
                      <a:pt x="110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62" name="Figura"/>
              <p:cNvSpPr/>
              <p:nvPr/>
            </p:nvSpPr>
            <p:spPr>
              <a:xfrm>
                <a:off x="1130554" y="239521"/>
                <a:ext cx="52325" cy="22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" y="0"/>
                    </a:moveTo>
                    <a:lnTo>
                      <a:pt x="0" y="11695"/>
                    </a:lnTo>
                    <a:lnTo>
                      <a:pt x="20499" y="21600"/>
                    </a:lnTo>
                    <a:lnTo>
                      <a:pt x="21600" y="9905"/>
                    </a:lnTo>
                    <a:lnTo>
                      <a:pt x="110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63" name="Figura"/>
              <p:cNvSpPr/>
              <p:nvPr/>
            </p:nvSpPr>
            <p:spPr>
              <a:xfrm>
                <a:off x="1217549" y="257936"/>
                <a:ext cx="52325" cy="22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" y="0"/>
                    </a:moveTo>
                    <a:lnTo>
                      <a:pt x="0" y="11695"/>
                    </a:lnTo>
                    <a:lnTo>
                      <a:pt x="20499" y="21600"/>
                    </a:lnTo>
                    <a:lnTo>
                      <a:pt x="21600" y="9905"/>
                    </a:lnTo>
                    <a:lnTo>
                      <a:pt x="110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64" name="Figura"/>
              <p:cNvSpPr/>
              <p:nvPr/>
            </p:nvSpPr>
            <p:spPr>
              <a:xfrm>
                <a:off x="1304543" y="276351"/>
                <a:ext cx="52325" cy="22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9" y="0"/>
                    </a:moveTo>
                    <a:lnTo>
                      <a:pt x="0" y="11695"/>
                    </a:lnTo>
                    <a:lnTo>
                      <a:pt x="20499" y="21600"/>
                    </a:lnTo>
                    <a:lnTo>
                      <a:pt x="21600" y="9905"/>
                    </a:lnTo>
                    <a:lnTo>
                      <a:pt x="104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65" name="Figura"/>
              <p:cNvSpPr/>
              <p:nvPr/>
            </p:nvSpPr>
            <p:spPr>
              <a:xfrm>
                <a:off x="1391412" y="294766"/>
                <a:ext cx="52325" cy="22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" y="0"/>
                    </a:moveTo>
                    <a:lnTo>
                      <a:pt x="0" y="11695"/>
                    </a:lnTo>
                    <a:lnTo>
                      <a:pt x="20551" y="21600"/>
                    </a:lnTo>
                    <a:lnTo>
                      <a:pt x="21600" y="9905"/>
                    </a:lnTo>
                    <a:lnTo>
                      <a:pt x="110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66" name="Figura"/>
              <p:cNvSpPr/>
              <p:nvPr/>
            </p:nvSpPr>
            <p:spPr>
              <a:xfrm>
                <a:off x="1478407" y="313181"/>
                <a:ext cx="52325" cy="22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" y="0"/>
                    </a:moveTo>
                    <a:lnTo>
                      <a:pt x="0" y="11695"/>
                    </a:lnTo>
                    <a:lnTo>
                      <a:pt x="20551" y="21600"/>
                    </a:lnTo>
                    <a:lnTo>
                      <a:pt x="21600" y="9905"/>
                    </a:lnTo>
                    <a:lnTo>
                      <a:pt x="110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67" name="Figura"/>
              <p:cNvSpPr/>
              <p:nvPr/>
            </p:nvSpPr>
            <p:spPr>
              <a:xfrm>
                <a:off x="1565402" y="331596"/>
                <a:ext cx="52325" cy="22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" y="0"/>
                    </a:moveTo>
                    <a:lnTo>
                      <a:pt x="0" y="11695"/>
                    </a:lnTo>
                    <a:lnTo>
                      <a:pt x="20499" y="21600"/>
                    </a:lnTo>
                    <a:lnTo>
                      <a:pt x="21600" y="9905"/>
                    </a:lnTo>
                    <a:lnTo>
                      <a:pt x="110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68" name="Figura"/>
              <p:cNvSpPr/>
              <p:nvPr/>
            </p:nvSpPr>
            <p:spPr>
              <a:xfrm>
                <a:off x="1652397" y="350011"/>
                <a:ext cx="52325" cy="22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" y="0"/>
                    </a:moveTo>
                    <a:lnTo>
                      <a:pt x="0" y="11695"/>
                    </a:lnTo>
                    <a:lnTo>
                      <a:pt x="20499" y="21600"/>
                    </a:lnTo>
                    <a:lnTo>
                      <a:pt x="21600" y="9905"/>
                    </a:lnTo>
                    <a:lnTo>
                      <a:pt x="110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69" name="Figura"/>
              <p:cNvSpPr/>
              <p:nvPr/>
            </p:nvSpPr>
            <p:spPr>
              <a:xfrm>
                <a:off x="1739391" y="368553"/>
                <a:ext cx="52325" cy="22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9" y="0"/>
                    </a:moveTo>
                    <a:lnTo>
                      <a:pt x="0" y="11640"/>
                    </a:lnTo>
                    <a:lnTo>
                      <a:pt x="20499" y="21600"/>
                    </a:lnTo>
                    <a:lnTo>
                      <a:pt x="21600" y="9840"/>
                    </a:lnTo>
                    <a:lnTo>
                      <a:pt x="104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70" name="Figura"/>
              <p:cNvSpPr/>
              <p:nvPr/>
            </p:nvSpPr>
            <p:spPr>
              <a:xfrm>
                <a:off x="1826260" y="386968"/>
                <a:ext cx="52325" cy="22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" y="0"/>
                    </a:moveTo>
                    <a:lnTo>
                      <a:pt x="0" y="11640"/>
                    </a:lnTo>
                    <a:lnTo>
                      <a:pt x="20551" y="21600"/>
                    </a:lnTo>
                    <a:lnTo>
                      <a:pt x="21600" y="9840"/>
                    </a:lnTo>
                    <a:lnTo>
                      <a:pt x="110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71" name="Figura"/>
              <p:cNvSpPr/>
              <p:nvPr/>
            </p:nvSpPr>
            <p:spPr>
              <a:xfrm>
                <a:off x="1913255" y="405383"/>
                <a:ext cx="52325" cy="22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" y="0"/>
                    </a:moveTo>
                    <a:lnTo>
                      <a:pt x="0" y="11640"/>
                    </a:lnTo>
                    <a:lnTo>
                      <a:pt x="20551" y="21600"/>
                    </a:lnTo>
                    <a:lnTo>
                      <a:pt x="21600" y="9960"/>
                    </a:lnTo>
                    <a:lnTo>
                      <a:pt x="110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72" name="Figura"/>
              <p:cNvSpPr/>
              <p:nvPr/>
            </p:nvSpPr>
            <p:spPr>
              <a:xfrm>
                <a:off x="2000250" y="423798"/>
                <a:ext cx="52325" cy="22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" y="0"/>
                    </a:moveTo>
                    <a:lnTo>
                      <a:pt x="0" y="11760"/>
                    </a:lnTo>
                    <a:lnTo>
                      <a:pt x="20499" y="21600"/>
                    </a:lnTo>
                    <a:lnTo>
                      <a:pt x="21600" y="9960"/>
                    </a:lnTo>
                    <a:lnTo>
                      <a:pt x="110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73" name="Figura"/>
              <p:cNvSpPr/>
              <p:nvPr/>
            </p:nvSpPr>
            <p:spPr>
              <a:xfrm>
                <a:off x="2087244" y="442213"/>
                <a:ext cx="52325" cy="22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" y="0"/>
                    </a:moveTo>
                    <a:lnTo>
                      <a:pt x="0" y="11695"/>
                    </a:lnTo>
                    <a:lnTo>
                      <a:pt x="20499" y="21600"/>
                    </a:lnTo>
                    <a:lnTo>
                      <a:pt x="21600" y="9905"/>
                    </a:lnTo>
                    <a:lnTo>
                      <a:pt x="110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74" name="Figura"/>
              <p:cNvSpPr/>
              <p:nvPr/>
            </p:nvSpPr>
            <p:spPr>
              <a:xfrm>
                <a:off x="2174240" y="460628"/>
                <a:ext cx="52325" cy="22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9" y="0"/>
                    </a:moveTo>
                    <a:lnTo>
                      <a:pt x="0" y="11695"/>
                    </a:lnTo>
                    <a:lnTo>
                      <a:pt x="20499" y="21600"/>
                    </a:lnTo>
                    <a:lnTo>
                      <a:pt x="21600" y="9905"/>
                    </a:lnTo>
                    <a:lnTo>
                      <a:pt x="104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75" name="Figura"/>
              <p:cNvSpPr/>
              <p:nvPr/>
            </p:nvSpPr>
            <p:spPr>
              <a:xfrm>
                <a:off x="2261108" y="479043"/>
                <a:ext cx="52452" cy="22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" y="0"/>
                    </a:moveTo>
                    <a:lnTo>
                      <a:pt x="0" y="11695"/>
                    </a:lnTo>
                    <a:lnTo>
                      <a:pt x="20501" y="21600"/>
                    </a:lnTo>
                    <a:lnTo>
                      <a:pt x="21600" y="9905"/>
                    </a:lnTo>
                    <a:lnTo>
                      <a:pt x="1098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76" name="Figura"/>
              <p:cNvSpPr/>
              <p:nvPr/>
            </p:nvSpPr>
            <p:spPr>
              <a:xfrm>
                <a:off x="2348103" y="497458"/>
                <a:ext cx="52325" cy="22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" y="0"/>
                    </a:moveTo>
                    <a:lnTo>
                      <a:pt x="0" y="11695"/>
                    </a:lnTo>
                    <a:lnTo>
                      <a:pt x="20551" y="21600"/>
                    </a:lnTo>
                    <a:lnTo>
                      <a:pt x="21600" y="9905"/>
                    </a:lnTo>
                    <a:lnTo>
                      <a:pt x="110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77" name="Figura"/>
              <p:cNvSpPr/>
              <p:nvPr/>
            </p:nvSpPr>
            <p:spPr>
              <a:xfrm>
                <a:off x="2435098" y="515873"/>
                <a:ext cx="52325" cy="22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" y="0"/>
                    </a:moveTo>
                    <a:lnTo>
                      <a:pt x="0" y="11695"/>
                    </a:lnTo>
                    <a:lnTo>
                      <a:pt x="20499" y="21600"/>
                    </a:lnTo>
                    <a:lnTo>
                      <a:pt x="21600" y="9905"/>
                    </a:lnTo>
                    <a:lnTo>
                      <a:pt x="110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78" name="Figura"/>
              <p:cNvSpPr/>
              <p:nvPr/>
            </p:nvSpPr>
            <p:spPr>
              <a:xfrm>
                <a:off x="2522092" y="534288"/>
                <a:ext cx="52325" cy="22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" y="0"/>
                    </a:moveTo>
                    <a:lnTo>
                      <a:pt x="0" y="11695"/>
                    </a:lnTo>
                    <a:lnTo>
                      <a:pt x="20499" y="21600"/>
                    </a:lnTo>
                    <a:lnTo>
                      <a:pt x="21600" y="9905"/>
                    </a:lnTo>
                    <a:lnTo>
                      <a:pt x="110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79" name="Figura"/>
              <p:cNvSpPr/>
              <p:nvPr/>
            </p:nvSpPr>
            <p:spPr>
              <a:xfrm>
                <a:off x="2609088" y="552703"/>
                <a:ext cx="52325" cy="22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9" y="0"/>
                    </a:moveTo>
                    <a:lnTo>
                      <a:pt x="0" y="11695"/>
                    </a:lnTo>
                    <a:lnTo>
                      <a:pt x="20499" y="21600"/>
                    </a:lnTo>
                    <a:lnTo>
                      <a:pt x="21600" y="9905"/>
                    </a:lnTo>
                    <a:lnTo>
                      <a:pt x="104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80" name="Figura"/>
              <p:cNvSpPr/>
              <p:nvPr/>
            </p:nvSpPr>
            <p:spPr>
              <a:xfrm>
                <a:off x="2695956" y="571118"/>
                <a:ext cx="52452" cy="22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" y="0"/>
                    </a:moveTo>
                    <a:lnTo>
                      <a:pt x="0" y="11695"/>
                    </a:lnTo>
                    <a:lnTo>
                      <a:pt x="20502" y="21600"/>
                    </a:lnTo>
                    <a:lnTo>
                      <a:pt x="21600" y="9905"/>
                    </a:lnTo>
                    <a:lnTo>
                      <a:pt x="1098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81" name="Figura"/>
              <p:cNvSpPr/>
              <p:nvPr/>
            </p:nvSpPr>
            <p:spPr>
              <a:xfrm>
                <a:off x="2782951" y="589533"/>
                <a:ext cx="52325" cy="22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" y="0"/>
                    </a:moveTo>
                    <a:lnTo>
                      <a:pt x="0" y="11695"/>
                    </a:lnTo>
                    <a:lnTo>
                      <a:pt x="20551" y="21600"/>
                    </a:lnTo>
                    <a:lnTo>
                      <a:pt x="21600" y="9905"/>
                    </a:lnTo>
                    <a:lnTo>
                      <a:pt x="110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82" name="Figura"/>
              <p:cNvSpPr/>
              <p:nvPr/>
            </p:nvSpPr>
            <p:spPr>
              <a:xfrm>
                <a:off x="2906394" y="629538"/>
                <a:ext cx="82551" cy="31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4" y="0"/>
                    </a:moveTo>
                    <a:lnTo>
                      <a:pt x="0" y="21600"/>
                    </a:lnTo>
                    <a:lnTo>
                      <a:pt x="21600" y="6700"/>
                    </a:lnTo>
                    <a:lnTo>
                      <a:pt x="18887" y="970"/>
                    </a:lnTo>
                    <a:lnTo>
                      <a:pt x="3456" y="970"/>
                    </a:lnTo>
                    <a:lnTo>
                      <a:pt x="173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83" name="Figura"/>
              <p:cNvSpPr/>
              <p:nvPr/>
            </p:nvSpPr>
            <p:spPr>
              <a:xfrm>
                <a:off x="2911294" y="617089"/>
                <a:ext cx="12701" cy="13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191" y="0"/>
                    </a:moveTo>
                    <a:lnTo>
                      <a:pt x="0" y="19421"/>
                    </a:lnTo>
                    <a:lnTo>
                      <a:pt x="15374" y="21600"/>
                    </a:lnTo>
                    <a:lnTo>
                      <a:pt x="21600" y="2184"/>
                    </a:lnTo>
                    <a:lnTo>
                      <a:pt x="619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84" name="Figura"/>
              <p:cNvSpPr/>
              <p:nvPr/>
            </p:nvSpPr>
            <p:spPr>
              <a:xfrm>
                <a:off x="2915671" y="586104"/>
                <a:ext cx="62906" cy="44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266" y="0"/>
                    </a:moveTo>
                    <a:lnTo>
                      <a:pt x="0" y="14929"/>
                    </a:lnTo>
                    <a:lnTo>
                      <a:pt x="2266" y="15603"/>
                    </a:lnTo>
                    <a:lnTo>
                      <a:pt x="1350" y="21600"/>
                    </a:lnTo>
                    <a:lnTo>
                      <a:pt x="21600" y="21600"/>
                    </a:lnTo>
                    <a:lnTo>
                      <a:pt x="226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85" name="Figura"/>
              <p:cNvSpPr/>
              <p:nvPr/>
            </p:nvSpPr>
            <p:spPr>
              <a:xfrm>
                <a:off x="2869946" y="607948"/>
                <a:ext cx="45726" cy="215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60" y="0"/>
                    </a:moveTo>
                    <a:lnTo>
                      <a:pt x="0" y="12452"/>
                    </a:lnTo>
                    <a:lnTo>
                      <a:pt x="20348" y="21600"/>
                    </a:lnTo>
                    <a:lnTo>
                      <a:pt x="21600" y="9145"/>
                    </a:lnTo>
                    <a:lnTo>
                      <a:pt x="126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5888" name="object 51"/>
          <p:cNvSpPr txBox="1"/>
          <p:nvPr/>
        </p:nvSpPr>
        <p:spPr>
          <a:xfrm>
            <a:off x="8698230" y="293242"/>
            <a:ext cx="109093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10" sz="1200">
                <a:solidFill>
                  <a:srgbClr val="FFFFFF"/>
                </a:solidFill>
              </a:defRPr>
            </a:pPr>
            <a:r>
              <a:t>SAQUE</a:t>
            </a:r>
            <a:r>
              <a:rPr spc="-15"/>
              <a:t> </a:t>
            </a:r>
            <a:r>
              <a:rPr spc="0"/>
              <a:t>DE</a:t>
            </a:r>
            <a:r>
              <a:rPr spc="-25"/>
              <a:t> </a:t>
            </a:r>
            <a:r>
              <a:rPr spc="-5"/>
              <a:t>INICIO</a:t>
            </a:r>
          </a:p>
        </p:txBody>
      </p:sp>
      <p:sp>
        <p:nvSpPr>
          <p:cNvPr id="5889" name="object 53"/>
          <p:cNvSpPr txBox="1"/>
          <p:nvPr/>
        </p:nvSpPr>
        <p:spPr>
          <a:xfrm>
            <a:off x="3495547" y="2522472"/>
            <a:ext cx="35306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5" sz="1200">
                <a:solidFill>
                  <a:srgbClr val="FFFFFF"/>
                </a:solidFill>
              </a:defRPr>
            </a:pPr>
            <a:r>
              <a:t>CEN</a:t>
            </a:r>
            <a:r>
              <a:rPr spc="-65"/>
              <a:t> </a:t>
            </a:r>
            <a:r>
              <a:rPr spc="0"/>
              <a:t>I</a:t>
            </a:r>
          </a:p>
        </p:txBody>
      </p:sp>
      <p:sp>
        <p:nvSpPr>
          <p:cNvPr id="5890" name="object 54"/>
          <p:cNvSpPr txBox="1"/>
          <p:nvPr/>
        </p:nvSpPr>
        <p:spPr>
          <a:xfrm>
            <a:off x="3495547" y="4141342"/>
            <a:ext cx="408306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5" sz="1200">
                <a:solidFill>
                  <a:srgbClr val="FFFFFF"/>
                </a:solidFill>
              </a:defRPr>
            </a:pPr>
            <a:r>
              <a:t>CE</a:t>
            </a:r>
            <a:r>
              <a:rPr spc="0"/>
              <a:t>N</a:t>
            </a:r>
            <a:r>
              <a:rPr spc="5"/>
              <a:t> </a:t>
            </a:r>
            <a:r>
              <a:rPr spc="0"/>
              <a:t>D</a:t>
            </a:r>
          </a:p>
        </p:txBody>
      </p:sp>
      <p:sp>
        <p:nvSpPr>
          <p:cNvPr id="5891" name="object 55"/>
          <p:cNvSpPr txBox="1"/>
          <p:nvPr/>
        </p:nvSpPr>
        <p:spPr>
          <a:xfrm>
            <a:off x="3467479" y="1214882"/>
            <a:ext cx="31369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5" sz="1200">
                <a:solidFill>
                  <a:srgbClr val="FFFFFF"/>
                </a:solidFill>
              </a:defRPr>
            </a:pPr>
            <a:r>
              <a:t>L</a:t>
            </a:r>
            <a:r>
              <a:rPr spc="-100"/>
              <a:t>A</a:t>
            </a:r>
            <a:r>
              <a:rPr spc="0"/>
              <a:t>T</a:t>
            </a:r>
            <a:r>
              <a:rPr spc="5"/>
              <a:t> </a:t>
            </a:r>
            <a:r>
              <a:rPr spc="0"/>
              <a:t>I</a:t>
            </a:r>
          </a:p>
        </p:txBody>
      </p:sp>
      <p:sp>
        <p:nvSpPr>
          <p:cNvPr id="5892" name="object 56"/>
          <p:cNvSpPr txBox="1"/>
          <p:nvPr/>
        </p:nvSpPr>
        <p:spPr>
          <a:xfrm>
            <a:off x="5380101" y="5702198"/>
            <a:ext cx="368936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5" sz="1200">
                <a:solidFill>
                  <a:srgbClr val="FFFFFF"/>
                </a:solidFill>
              </a:defRPr>
            </a:pPr>
            <a:r>
              <a:t>L</a:t>
            </a:r>
            <a:r>
              <a:rPr spc="-100"/>
              <a:t>A</a:t>
            </a:r>
            <a:r>
              <a:rPr spc="0"/>
              <a:t>T</a:t>
            </a:r>
            <a:r>
              <a:rPr spc="5"/>
              <a:t> </a:t>
            </a:r>
            <a:r>
              <a:rPr spc="0"/>
              <a:t>D</a:t>
            </a:r>
          </a:p>
        </p:txBody>
      </p:sp>
      <p:sp>
        <p:nvSpPr>
          <p:cNvPr id="5893" name="object 57"/>
          <p:cNvSpPr txBox="1"/>
          <p:nvPr/>
        </p:nvSpPr>
        <p:spPr>
          <a:xfrm>
            <a:off x="5502402" y="4665293"/>
            <a:ext cx="38608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>
                <a:solidFill>
                  <a:srgbClr val="FFFFFF"/>
                </a:solidFill>
              </a:defRPr>
            </a:pPr>
            <a:r>
              <a:t>D</a:t>
            </a:r>
            <a:r>
              <a:rPr spc="-5"/>
              <a:t>E</a:t>
            </a:r>
            <a:r>
              <a:t>L</a:t>
            </a:r>
            <a:r>
              <a:rPr spc="-10"/>
              <a:t> </a:t>
            </a:r>
            <a:r>
              <a:t>D</a:t>
            </a:r>
          </a:p>
        </p:txBody>
      </p:sp>
      <p:sp>
        <p:nvSpPr>
          <p:cNvPr id="5894" name="object 58"/>
          <p:cNvSpPr txBox="1"/>
          <p:nvPr/>
        </p:nvSpPr>
        <p:spPr>
          <a:xfrm>
            <a:off x="5434329" y="3918203"/>
            <a:ext cx="37338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>
                <a:solidFill>
                  <a:srgbClr val="FFFFFF"/>
                </a:solidFill>
              </a:defRPr>
            </a:pPr>
            <a:r>
              <a:t>D</a:t>
            </a:r>
            <a:r>
              <a:rPr spc="-5"/>
              <a:t>E</a:t>
            </a:r>
            <a:r>
              <a:t>L</a:t>
            </a:r>
            <a:r>
              <a:rPr spc="-10"/>
              <a:t> </a:t>
            </a:r>
            <a:r>
              <a:t>C</a:t>
            </a:r>
          </a:p>
        </p:txBody>
      </p:sp>
      <p:sp>
        <p:nvSpPr>
          <p:cNvPr id="5895" name="object 59"/>
          <p:cNvSpPr txBox="1"/>
          <p:nvPr/>
        </p:nvSpPr>
        <p:spPr>
          <a:xfrm>
            <a:off x="5635497" y="2664585"/>
            <a:ext cx="330836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>
                <a:solidFill>
                  <a:srgbClr val="FFFFFF"/>
                </a:solidFill>
              </a:defRPr>
            </a:pPr>
            <a:r>
              <a:t>D</a:t>
            </a:r>
            <a:r>
              <a:rPr spc="-5"/>
              <a:t>E</a:t>
            </a:r>
            <a:r>
              <a:t>L</a:t>
            </a:r>
            <a:r>
              <a:rPr spc="-10"/>
              <a:t> </a:t>
            </a:r>
            <a:r>
              <a:t>I</a:t>
            </a:r>
          </a:p>
        </p:txBody>
      </p:sp>
      <p:grpSp>
        <p:nvGrpSpPr>
          <p:cNvPr id="5963" name="object 60"/>
          <p:cNvGrpSpPr/>
          <p:nvPr/>
        </p:nvGrpSpPr>
        <p:grpSpPr>
          <a:xfrm>
            <a:off x="5986271" y="1883714"/>
            <a:ext cx="2895601" cy="1909521"/>
            <a:chOff x="0" y="0"/>
            <a:chExt cx="2895600" cy="1909520"/>
          </a:xfrm>
        </p:grpSpPr>
        <p:pic>
          <p:nvPicPr>
            <p:cNvPr id="5896" name="object 61" descr="object 61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34112" y="1077391"/>
              <a:ext cx="2761489" cy="8321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930" name="object 62"/>
            <p:cNvGrpSpPr/>
            <p:nvPr/>
          </p:nvGrpSpPr>
          <p:grpSpPr>
            <a:xfrm>
              <a:off x="187451" y="1092530"/>
              <a:ext cx="2582929" cy="671450"/>
              <a:chOff x="0" y="0"/>
              <a:chExt cx="2582927" cy="671448"/>
            </a:xfrm>
          </p:grpSpPr>
          <p:sp>
            <p:nvSpPr>
              <p:cNvPr id="5897" name="Figura"/>
              <p:cNvSpPr/>
              <p:nvPr/>
            </p:nvSpPr>
            <p:spPr>
              <a:xfrm>
                <a:off x="0" y="0"/>
                <a:ext cx="52325" cy="24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8" y="0"/>
                    </a:moveTo>
                    <a:lnTo>
                      <a:pt x="0" y="10744"/>
                    </a:lnTo>
                    <a:lnTo>
                      <a:pt x="20341" y="21600"/>
                    </a:lnTo>
                    <a:lnTo>
                      <a:pt x="21600" y="10855"/>
                    </a:ln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98" name="Figura"/>
              <p:cNvSpPr/>
              <p:nvPr/>
            </p:nvSpPr>
            <p:spPr>
              <a:xfrm>
                <a:off x="86233" y="21716"/>
                <a:ext cx="52324" cy="24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8" y="0"/>
                    </a:moveTo>
                    <a:lnTo>
                      <a:pt x="0" y="10800"/>
                    </a:lnTo>
                    <a:lnTo>
                      <a:pt x="20342" y="21600"/>
                    </a:lnTo>
                    <a:lnTo>
                      <a:pt x="21600" y="10800"/>
                    </a:ln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99" name="Figura"/>
              <p:cNvSpPr/>
              <p:nvPr/>
            </p:nvSpPr>
            <p:spPr>
              <a:xfrm>
                <a:off x="172465" y="43306"/>
                <a:ext cx="52325" cy="24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8" y="0"/>
                    </a:moveTo>
                    <a:lnTo>
                      <a:pt x="0" y="10800"/>
                    </a:lnTo>
                    <a:lnTo>
                      <a:pt x="20342" y="21600"/>
                    </a:lnTo>
                    <a:lnTo>
                      <a:pt x="21600" y="10800"/>
                    </a:ln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00" name="Figura"/>
              <p:cNvSpPr/>
              <p:nvPr/>
            </p:nvSpPr>
            <p:spPr>
              <a:xfrm>
                <a:off x="258699" y="64896"/>
                <a:ext cx="52325" cy="24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8" y="0"/>
                    </a:moveTo>
                    <a:lnTo>
                      <a:pt x="0" y="10800"/>
                    </a:lnTo>
                    <a:lnTo>
                      <a:pt x="20342" y="21600"/>
                    </a:lnTo>
                    <a:lnTo>
                      <a:pt x="21600" y="10800"/>
                    </a:ln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01" name="Figura"/>
              <p:cNvSpPr/>
              <p:nvPr/>
            </p:nvSpPr>
            <p:spPr>
              <a:xfrm>
                <a:off x="344931" y="86487"/>
                <a:ext cx="52325" cy="24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8" y="0"/>
                    </a:moveTo>
                    <a:lnTo>
                      <a:pt x="0" y="10799"/>
                    </a:lnTo>
                    <a:lnTo>
                      <a:pt x="20342" y="21600"/>
                    </a:lnTo>
                    <a:lnTo>
                      <a:pt x="21600" y="10799"/>
                    </a:ln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02" name="Figura"/>
              <p:cNvSpPr/>
              <p:nvPr/>
            </p:nvSpPr>
            <p:spPr>
              <a:xfrm>
                <a:off x="431165" y="108076"/>
                <a:ext cx="52325" cy="24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8" y="0"/>
                    </a:moveTo>
                    <a:lnTo>
                      <a:pt x="0" y="10800"/>
                    </a:lnTo>
                    <a:lnTo>
                      <a:pt x="20342" y="21600"/>
                    </a:lnTo>
                    <a:lnTo>
                      <a:pt x="21600" y="10800"/>
                    </a:ln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03" name="Figura"/>
              <p:cNvSpPr/>
              <p:nvPr/>
            </p:nvSpPr>
            <p:spPr>
              <a:xfrm>
                <a:off x="517398" y="129666"/>
                <a:ext cx="52325" cy="24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8" y="0"/>
                    </a:moveTo>
                    <a:lnTo>
                      <a:pt x="0" y="10800"/>
                    </a:lnTo>
                    <a:lnTo>
                      <a:pt x="20342" y="21600"/>
                    </a:lnTo>
                    <a:lnTo>
                      <a:pt x="21600" y="10800"/>
                    </a:ln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04" name="Figura"/>
              <p:cNvSpPr/>
              <p:nvPr/>
            </p:nvSpPr>
            <p:spPr>
              <a:xfrm>
                <a:off x="603630" y="151256"/>
                <a:ext cx="52325" cy="24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8" y="0"/>
                    </a:moveTo>
                    <a:lnTo>
                      <a:pt x="0" y="10745"/>
                    </a:lnTo>
                    <a:lnTo>
                      <a:pt x="20342" y="21600"/>
                    </a:lnTo>
                    <a:lnTo>
                      <a:pt x="21600" y="10855"/>
                    </a:ln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05" name="Figura"/>
              <p:cNvSpPr/>
              <p:nvPr/>
            </p:nvSpPr>
            <p:spPr>
              <a:xfrm>
                <a:off x="689864" y="172846"/>
                <a:ext cx="52324" cy="247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8" y="0"/>
                    </a:moveTo>
                    <a:lnTo>
                      <a:pt x="0" y="10744"/>
                    </a:lnTo>
                    <a:lnTo>
                      <a:pt x="20342" y="21600"/>
                    </a:lnTo>
                    <a:lnTo>
                      <a:pt x="21600" y="10855"/>
                    </a:ln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06" name="Figura"/>
              <p:cNvSpPr/>
              <p:nvPr/>
            </p:nvSpPr>
            <p:spPr>
              <a:xfrm>
                <a:off x="776097" y="194563"/>
                <a:ext cx="52325" cy="24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8" y="0"/>
                    </a:moveTo>
                    <a:lnTo>
                      <a:pt x="0" y="10800"/>
                    </a:lnTo>
                    <a:lnTo>
                      <a:pt x="20342" y="21600"/>
                    </a:lnTo>
                    <a:lnTo>
                      <a:pt x="21600" y="10800"/>
                    </a:ln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07" name="Figura"/>
              <p:cNvSpPr/>
              <p:nvPr/>
            </p:nvSpPr>
            <p:spPr>
              <a:xfrm>
                <a:off x="862329" y="216153"/>
                <a:ext cx="52325" cy="24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8" y="0"/>
                    </a:moveTo>
                    <a:lnTo>
                      <a:pt x="0" y="10800"/>
                    </a:lnTo>
                    <a:lnTo>
                      <a:pt x="20342" y="21600"/>
                    </a:lnTo>
                    <a:lnTo>
                      <a:pt x="21600" y="10800"/>
                    </a:ln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08" name="Figura"/>
              <p:cNvSpPr/>
              <p:nvPr/>
            </p:nvSpPr>
            <p:spPr>
              <a:xfrm>
                <a:off x="948562" y="237743"/>
                <a:ext cx="52325" cy="24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8" y="0"/>
                    </a:moveTo>
                    <a:lnTo>
                      <a:pt x="0" y="10800"/>
                    </a:lnTo>
                    <a:lnTo>
                      <a:pt x="20342" y="21600"/>
                    </a:lnTo>
                    <a:lnTo>
                      <a:pt x="21600" y="10800"/>
                    </a:ln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09" name="Figura"/>
              <p:cNvSpPr/>
              <p:nvPr/>
            </p:nvSpPr>
            <p:spPr>
              <a:xfrm>
                <a:off x="1034796" y="259333"/>
                <a:ext cx="52325" cy="24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8" y="0"/>
                    </a:moveTo>
                    <a:lnTo>
                      <a:pt x="0" y="10800"/>
                    </a:lnTo>
                    <a:lnTo>
                      <a:pt x="20342" y="21600"/>
                    </a:lnTo>
                    <a:lnTo>
                      <a:pt x="21600" y="10800"/>
                    </a:ln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10" name="Figura"/>
              <p:cNvSpPr/>
              <p:nvPr/>
            </p:nvSpPr>
            <p:spPr>
              <a:xfrm>
                <a:off x="1121028" y="280924"/>
                <a:ext cx="52325" cy="24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9" y="0"/>
                    </a:moveTo>
                    <a:lnTo>
                      <a:pt x="0" y="10799"/>
                    </a:lnTo>
                    <a:lnTo>
                      <a:pt x="20342" y="21600"/>
                    </a:lnTo>
                    <a:lnTo>
                      <a:pt x="21600" y="10799"/>
                    </a:lnTo>
                    <a:lnTo>
                      <a:pt x="125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11" name="Figura"/>
              <p:cNvSpPr/>
              <p:nvPr/>
            </p:nvSpPr>
            <p:spPr>
              <a:xfrm>
                <a:off x="1207261" y="302513"/>
                <a:ext cx="52325" cy="24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8" y="0"/>
                    </a:moveTo>
                    <a:lnTo>
                      <a:pt x="0" y="10800"/>
                    </a:lnTo>
                    <a:lnTo>
                      <a:pt x="20342" y="21600"/>
                    </a:lnTo>
                    <a:lnTo>
                      <a:pt x="21600" y="10800"/>
                    </a:ln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12" name="Figura"/>
              <p:cNvSpPr/>
              <p:nvPr/>
            </p:nvSpPr>
            <p:spPr>
              <a:xfrm>
                <a:off x="1293495" y="324103"/>
                <a:ext cx="52325" cy="24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8" y="0"/>
                    </a:moveTo>
                    <a:lnTo>
                      <a:pt x="0" y="10800"/>
                    </a:lnTo>
                    <a:lnTo>
                      <a:pt x="20342" y="21600"/>
                    </a:lnTo>
                    <a:lnTo>
                      <a:pt x="21600" y="10800"/>
                    </a:ln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13" name="Figura"/>
              <p:cNvSpPr/>
              <p:nvPr/>
            </p:nvSpPr>
            <p:spPr>
              <a:xfrm>
                <a:off x="1379727" y="345693"/>
                <a:ext cx="52326" cy="24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9" y="0"/>
                    </a:moveTo>
                    <a:lnTo>
                      <a:pt x="0" y="10745"/>
                    </a:lnTo>
                    <a:lnTo>
                      <a:pt x="20341" y="21600"/>
                    </a:lnTo>
                    <a:lnTo>
                      <a:pt x="21600" y="10855"/>
                    </a:lnTo>
                    <a:lnTo>
                      <a:pt x="125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14" name="Figura"/>
              <p:cNvSpPr/>
              <p:nvPr/>
            </p:nvSpPr>
            <p:spPr>
              <a:xfrm>
                <a:off x="1465960" y="367410"/>
                <a:ext cx="52325" cy="246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8" y="0"/>
                    </a:moveTo>
                    <a:lnTo>
                      <a:pt x="0" y="10800"/>
                    </a:lnTo>
                    <a:lnTo>
                      <a:pt x="20342" y="21600"/>
                    </a:lnTo>
                    <a:lnTo>
                      <a:pt x="21600" y="10800"/>
                    </a:ln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15" name="Figura"/>
              <p:cNvSpPr/>
              <p:nvPr/>
            </p:nvSpPr>
            <p:spPr>
              <a:xfrm>
                <a:off x="1552194" y="389000"/>
                <a:ext cx="52325" cy="24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8" y="0"/>
                    </a:moveTo>
                    <a:lnTo>
                      <a:pt x="0" y="10800"/>
                    </a:lnTo>
                    <a:lnTo>
                      <a:pt x="20342" y="21600"/>
                    </a:lnTo>
                    <a:lnTo>
                      <a:pt x="21600" y="10800"/>
                    </a:ln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16" name="Figura"/>
              <p:cNvSpPr/>
              <p:nvPr/>
            </p:nvSpPr>
            <p:spPr>
              <a:xfrm>
                <a:off x="1638427" y="410590"/>
                <a:ext cx="52325" cy="24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8" y="0"/>
                    </a:moveTo>
                    <a:lnTo>
                      <a:pt x="0" y="10800"/>
                    </a:lnTo>
                    <a:lnTo>
                      <a:pt x="20341" y="21600"/>
                    </a:lnTo>
                    <a:lnTo>
                      <a:pt x="21600" y="10800"/>
                    </a:ln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17" name="Figura"/>
              <p:cNvSpPr/>
              <p:nvPr/>
            </p:nvSpPr>
            <p:spPr>
              <a:xfrm>
                <a:off x="1724659" y="432180"/>
                <a:ext cx="52325" cy="24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8" y="0"/>
                    </a:moveTo>
                    <a:lnTo>
                      <a:pt x="0" y="10801"/>
                    </a:lnTo>
                    <a:lnTo>
                      <a:pt x="20342" y="21600"/>
                    </a:lnTo>
                    <a:lnTo>
                      <a:pt x="21600" y="10801"/>
                    </a:ln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18" name="Figura"/>
              <p:cNvSpPr/>
              <p:nvPr/>
            </p:nvSpPr>
            <p:spPr>
              <a:xfrm>
                <a:off x="1810893" y="453770"/>
                <a:ext cx="52325" cy="24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8" y="0"/>
                    </a:moveTo>
                    <a:lnTo>
                      <a:pt x="0" y="10800"/>
                    </a:lnTo>
                    <a:lnTo>
                      <a:pt x="20342" y="21600"/>
                    </a:lnTo>
                    <a:lnTo>
                      <a:pt x="21600" y="10800"/>
                    </a:ln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19" name="Figura"/>
              <p:cNvSpPr/>
              <p:nvPr/>
            </p:nvSpPr>
            <p:spPr>
              <a:xfrm>
                <a:off x="1897126" y="475360"/>
                <a:ext cx="52325" cy="246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8" y="0"/>
                    </a:moveTo>
                    <a:lnTo>
                      <a:pt x="0" y="10800"/>
                    </a:lnTo>
                    <a:lnTo>
                      <a:pt x="20342" y="21600"/>
                    </a:lnTo>
                    <a:lnTo>
                      <a:pt x="21600" y="10800"/>
                    </a:ln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20" name="Figura"/>
              <p:cNvSpPr/>
              <p:nvPr/>
            </p:nvSpPr>
            <p:spPr>
              <a:xfrm>
                <a:off x="1983358" y="496950"/>
                <a:ext cx="52326" cy="24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8" y="0"/>
                    </a:moveTo>
                    <a:lnTo>
                      <a:pt x="0" y="10800"/>
                    </a:lnTo>
                    <a:lnTo>
                      <a:pt x="20342" y="21600"/>
                    </a:lnTo>
                    <a:lnTo>
                      <a:pt x="21600" y="10800"/>
                    </a:ln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21" name="Figura"/>
              <p:cNvSpPr/>
              <p:nvPr/>
            </p:nvSpPr>
            <p:spPr>
              <a:xfrm>
                <a:off x="2069593" y="518540"/>
                <a:ext cx="52325" cy="24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8" y="0"/>
                    </a:moveTo>
                    <a:lnTo>
                      <a:pt x="0" y="10745"/>
                    </a:lnTo>
                    <a:lnTo>
                      <a:pt x="20342" y="21600"/>
                    </a:lnTo>
                    <a:lnTo>
                      <a:pt x="21600" y="10856"/>
                    </a:ln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22" name="Figura"/>
              <p:cNvSpPr/>
              <p:nvPr/>
            </p:nvSpPr>
            <p:spPr>
              <a:xfrm>
                <a:off x="2155826" y="540130"/>
                <a:ext cx="52325" cy="24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8" y="0"/>
                    </a:moveTo>
                    <a:lnTo>
                      <a:pt x="0" y="10745"/>
                    </a:lnTo>
                    <a:lnTo>
                      <a:pt x="20342" y="21600"/>
                    </a:lnTo>
                    <a:lnTo>
                      <a:pt x="21600" y="10855"/>
                    </a:ln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23" name="Figura"/>
              <p:cNvSpPr/>
              <p:nvPr/>
            </p:nvSpPr>
            <p:spPr>
              <a:xfrm>
                <a:off x="2242058" y="561847"/>
                <a:ext cx="52325" cy="24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8" y="0"/>
                    </a:moveTo>
                    <a:lnTo>
                      <a:pt x="0" y="10800"/>
                    </a:lnTo>
                    <a:lnTo>
                      <a:pt x="20342" y="21600"/>
                    </a:lnTo>
                    <a:lnTo>
                      <a:pt x="21600" y="10800"/>
                    </a:ln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24" name="Figura"/>
              <p:cNvSpPr/>
              <p:nvPr/>
            </p:nvSpPr>
            <p:spPr>
              <a:xfrm>
                <a:off x="2328292" y="583438"/>
                <a:ext cx="52452" cy="24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5" y="0"/>
                    </a:moveTo>
                    <a:lnTo>
                      <a:pt x="0" y="10799"/>
                    </a:lnTo>
                    <a:lnTo>
                      <a:pt x="20292" y="21600"/>
                    </a:lnTo>
                    <a:lnTo>
                      <a:pt x="21600" y="10799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25" name="Figura"/>
              <p:cNvSpPr/>
              <p:nvPr/>
            </p:nvSpPr>
            <p:spPr>
              <a:xfrm>
                <a:off x="2414525" y="605027"/>
                <a:ext cx="52452" cy="24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08" y="0"/>
                    </a:moveTo>
                    <a:lnTo>
                      <a:pt x="0" y="10800"/>
                    </a:lnTo>
                    <a:lnTo>
                      <a:pt x="20292" y="21600"/>
                    </a:lnTo>
                    <a:lnTo>
                      <a:pt x="21600" y="10800"/>
                    </a:lnTo>
                    <a:lnTo>
                      <a:pt x="1308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26" name="Figura"/>
              <p:cNvSpPr/>
              <p:nvPr/>
            </p:nvSpPr>
            <p:spPr>
              <a:xfrm>
                <a:off x="2499742" y="640595"/>
                <a:ext cx="83186" cy="308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0" y="0"/>
                    </a:moveTo>
                    <a:lnTo>
                      <a:pt x="0" y="21600"/>
                    </a:lnTo>
                    <a:lnTo>
                      <a:pt x="21600" y="8619"/>
                    </a:lnTo>
                    <a:lnTo>
                      <a:pt x="18789" y="2128"/>
                    </a:lnTo>
                    <a:lnTo>
                      <a:pt x="5210" y="2128"/>
                    </a:lnTo>
                    <a:lnTo>
                      <a:pt x="201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27" name="Figura"/>
              <p:cNvSpPr/>
              <p:nvPr/>
            </p:nvSpPr>
            <p:spPr>
              <a:xfrm>
                <a:off x="2507481" y="628267"/>
                <a:ext cx="15375" cy="15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46" y="0"/>
                    </a:moveTo>
                    <a:lnTo>
                      <a:pt x="0" y="17327"/>
                    </a:lnTo>
                    <a:lnTo>
                      <a:pt x="17318" y="21600"/>
                    </a:lnTo>
                    <a:lnTo>
                      <a:pt x="21600" y="4285"/>
                    </a:lnTo>
                    <a:lnTo>
                      <a:pt x="434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28" name="Figura"/>
              <p:cNvSpPr/>
              <p:nvPr/>
            </p:nvSpPr>
            <p:spPr>
              <a:xfrm>
                <a:off x="2510574" y="597534"/>
                <a:ext cx="61530" cy="461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06" y="0"/>
                    </a:moveTo>
                    <a:lnTo>
                      <a:pt x="0" y="14400"/>
                    </a:lnTo>
                    <a:lnTo>
                      <a:pt x="4311" y="15828"/>
                    </a:lnTo>
                    <a:lnTo>
                      <a:pt x="3241" y="21600"/>
                    </a:lnTo>
                    <a:lnTo>
                      <a:pt x="21600" y="21600"/>
                    </a:lnTo>
                    <a:lnTo>
                      <a:pt x="270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29" name="Figura"/>
              <p:cNvSpPr/>
              <p:nvPr/>
            </p:nvSpPr>
            <p:spPr>
              <a:xfrm>
                <a:off x="2499315" y="626617"/>
                <a:ext cx="12701" cy="13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86" y="0"/>
                    </a:moveTo>
                    <a:lnTo>
                      <a:pt x="0" y="19036"/>
                    </a:lnTo>
                    <a:lnTo>
                      <a:pt x="14795" y="21600"/>
                    </a:lnTo>
                    <a:lnTo>
                      <a:pt x="21600" y="2550"/>
                    </a:lnTo>
                    <a:lnTo>
                      <a:pt x="698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5931" name="object 63" descr="object 63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0" y="0"/>
              <a:ext cx="2683765" cy="254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962" name="object 64"/>
            <p:cNvGrpSpPr/>
            <p:nvPr/>
          </p:nvGrpSpPr>
          <p:grpSpPr>
            <a:xfrm>
              <a:off x="53340" y="53289"/>
              <a:ext cx="2504314" cy="76201"/>
              <a:chOff x="0" y="0"/>
              <a:chExt cx="2504313" cy="76199"/>
            </a:xfrm>
          </p:grpSpPr>
          <p:sp>
            <p:nvSpPr>
              <p:cNvPr id="5932" name="Rectángulo"/>
              <p:cNvSpPr/>
              <p:nvPr/>
            </p:nvSpPr>
            <p:spPr>
              <a:xfrm>
                <a:off x="-1" y="31749"/>
                <a:ext cx="50801" cy="12701"/>
              </a:xfrm>
              <a:prstGeom prst="rect">
                <a:avLst/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33" name="Rectángulo"/>
              <p:cNvSpPr/>
              <p:nvPr/>
            </p:nvSpPr>
            <p:spPr>
              <a:xfrm>
                <a:off x="88899" y="31749"/>
                <a:ext cx="50801" cy="12701"/>
              </a:xfrm>
              <a:prstGeom prst="rect">
                <a:avLst/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34" name="Rectángulo"/>
              <p:cNvSpPr/>
              <p:nvPr/>
            </p:nvSpPr>
            <p:spPr>
              <a:xfrm>
                <a:off x="177799" y="31749"/>
                <a:ext cx="50801" cy="12701"/>
              </a:xfrm>
              <a:prstGeom prst="rect">
                <a:avLst/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35" name="Rectángulo"/>
              <p:cNvSpPr/>
              <p:nvPr/>
            </p:nvSpPr>
            <p:spPr>
              <a:xfrm>
                <a:off x="266699" y="31749"/>
                <a:ext cx="50801" cy="12701"/>
              </a:xfrm>
              <a:prstGeom prst="rect">
                <a:avLst/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36" name="Rectángulo"/>
              <p:cNvSpPr/>
              <p:nvPr/>
            </p:nvSpPr>
            <p:spPr>
              <a:xfrm>
                <a:off x="355599" y="31749"/>
                <a:ext cx="50801" cy="12701"/>
              </a:xfrm>
              <a:prstGeom prst="rect">
                <a:avLst/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37" name="Rectángulo"/>
              <p:cNvSpPr/>
              <p:nvPr/>
            </p:nvSpPr>
            <p:spPr>
              <a:xfrm>
                <a:off x="444499" y="31749"/>
                <a:ext cx="50800" cy="12701"/>
              </a:xfrm>
              <a:prstGeom prst="rect">
                <a:avLst/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38" name="Rectángulo"/>
              <p:cNvSpPr/>
              <p:nvPr/>
            </p:nvSpPr>
            <p:spPr>
              <a:xfrm>
                <a:off x="533398" y="31749"/>
                <a:ext cx="50801" cy="12701"/>
              </a:xfrm>
              <a:prstGeom prst="rect">
                <a:avLst/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39" name="Rectángulo"/>
              <p:cNvSpPr/>
              <p:nvPr/>
            </p:nvSpPr>
            <p:spPr>
              <a:xfrm>
                <a:off x="622298" y="31749"/>
                <a:ext cx="50801" cy="12701"/>
              </a:xfrm>
              <a:prstGeom prst="rect">
                <a:avLst/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40" name="Rectángulo"/>
              <p:cNvSpPr/>
              <p:nvPr/>
            </p:nvSpPr>
            <p:spPr>
              <a:xfrm>
                <a:off x="711198" y="31749"/>
                <a:ext cx="50801" cy="12701"/>
              </a:xfrm>
              <a:prstGeom prst="rect">
                <a:avLst/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41" name="Rectángulo"/>
              <p:cNvSpPr/>
              <p:nvPr/>
            </p:nvSpPr>
            <p:spPr>
              <a:xfrm>
                <a:off x="800098" y="31749"/>
                <a:ext cx="50801" cy="12701"/>
              </a:xfrm>
              <a:prstGeom prst="rect">
                <a:avLst/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42" name="Rectángulo"/>
              <p:cNvSpPr/>
              <p:nvPr/>
            </p:nvSpPr>
            <p:spPr>
              <a:xfrm>
                <a:off x="888998" y="31749"/>
                <a:ext cx="50801" cy="12701"/>
              </a:xfrm>
              <a:prstGeom prst="rect">
                <a:avLst/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43" name="Rectángulo"/>
              <p:cNvSpPr/>
              <p:nvPr/>
            </p:nvSpPr>
            <p:spPr>
              <a:xfrm>
                <a:off x="977898" y="31749"/>
                <a:ext cx="50801" cy="12701"/>
              </a:xfrm>
              <a:prstGeom prst="rect">
                <a:avLst/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44" name="Rectángulo"/>
              <p:cNvSpPr/>
              <p:nvPr/>
            </p:nvSpPr>
            <p:spPr>
              <a:xfrm>
                <a:off x="1066798" y="31749"/>
                <a:ext cx="50801" cy="12701"/>
              </a:xfrm>
              <a:prstGeom prst="rect">
                <a:avLst/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45" name="Rectángulo"/>
              <p:cNvSpPr/>
              <p:nvPr/>
            </p:nvSpPr>
            <p:spPr>
              <a:xfrm>
                <a:off x="1155698" y="31749"/>
                <a:ext cx="50801" cy="12701"/>
              </a:xfrm>
              <a:prstGeom prst="rect">
                <a:avLst/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46" name="Rectángulo"/>
              <p:cNvSpPr/>
              <p:nvPr/>
            </p:nvSpPr>
            <p:spPr>
              <a:xfrm>
                <a:off x="1244599" y="31749"/>
                <a:ext cx="50801" cy="12701"/>
              </a:xfrm>
              <a:prstGeom prst="rect">
                <a:avLst/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47" name="Rectángulo"/>
              <p:cNvSpPr/>
              <p:nvPr/>
            </p:nvSpPr>
            <p:spPr>
              <a:xfrm>
                <a:off x="1333499" y="31749"/>
                <a:ext cx="50801" cy="12701"/>
              </a:xfrm>
              <a:prstGeom prst="rect">
                <a:avLst/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48" name="Rectángulo"/>
              <p:cNvSpPr/>
              <p:nvPr/>
            </p:nvSpPr>
            <p:spPr>
              <a:xfrm>
                <a:off x="1422399" y="31749"/>
                <a:ext cx="50801" cy="12701"/>
              </a:xfrm>
              <a:prstGeom prst="rect">
                <a:avLst/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49" name="Rectángulo"/>
              <p:cNvSpPr/>
              <p:nvPr/>
            </p:nvSpPr>
            <p:spPr>
              <a:xfrm>
                <a:off x="1511299" y="31749"/>
                <a:ext cx="50801" cy="12701"/>
              </a:xfrm>
              <a:prstGeom prst="rect">
                <a:avLst/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50" name="Rectángulo"/>
              <p:cNvSpPr/>
              <p:nvPr/>
            </p:nvSpPr>
            <p:spPr>
              <a:xfrm>
                <a:off x="1600199" y="31749"/>
                <a:ext cx="50801" cy="12701"/>
              </a:xfrm>
              <a:prstGeom prst="rect">
                <a:avLst/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51" name="Rectángulo"/>
              <p:cNvSpPr/>
              <p:nvPr/>
            </p:nvSpPr>
            <p:spPr>
              <a:xfrm>
                <a:off x="1689099" y="31749"/>
                <a:ext cx="50801" cy="12701"/>
              </a:xfrm>
              <a:prstGeom prst="rect">
                <a:avLst/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52" name="Rectángulo"/>
              <p:cNvSpPr/>
              <p:nvPr/>
            </p:nvSpPr>
            <p:spPr>
              <a:xfrm>
                <a:off x="1777999" y="31749"/>
                <a:ext cx="50801" cy="12701"/>
              </a:xfrm>
              <a:prstGeom prst="rect">
                <a:avLst/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53" name="Rectángulo"/>
              <p:cNvSpPr/>
              <p:nvPr/>
            </p:nvSpPr>
            <p:spPr>
              <a:xfrm>
                <a:off x="1866899" y="31749"/>
                <a:ext cx="50801" cy="12701"/>
              </a:xfrm>
              <a:prstGeom prst="rect">
                <a:avLst/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54" name="Rectángulo"/>
              <p:cNvSpPr/>
              <p:nvPr/>
            </p:nvSpPr>
            <p:spPr>
              <a:xfrm>
                <a:off x="1955799" y="31749"/>
                <a:ext cx="50801" cy="12701"/>
              </a:xfrm>
              <a:prstGeom prst="rect">
                <a:avLst/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55" name="Rectángulo"/>
              <p:cNvSpPr/>
              <p:nvPr/>
            </p:nvSpPr>
            <p:spPr>
              <a:xfrm>
                <a:off x="2044699" y="31749"/>
                <a:ext cx="50801" cy="12701"/>
              </a:xfrm>
              <a:prstGeom prst="rect">
                <a:avLst/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56" name="Rectángulo"/>
              <p:cNvSpPr/>
              <p:nvPr/>
            </p:nvSpPr>
            <p:spPr>
              <a:xfrm>
                <a:off x="2133599" y="31749"/>
                <a:ext cx="50801" cy="12701"/>
              </a:xfrm>
              <a:prstGeom prst="rect">
                <a:avLst/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57" name="Rectángulo"/>
              <p:cNvSpPr/>
              <p:nvPr/>
            </p:nvSpPr>
            <p:spPr>
              <a:xfrm>
                <a:off x="2222499" y="31749"/>
                <a:ext cx="50801" cy="12701"/>
              </a:xfrm>
              <a:prstGeom prst="rect">
                <a:avLst/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58" name="Rectángulo"/>
              <p:cNvSpPr/>
              <p:nvPr/>
            </p:nvSpPr>
            <p:spPr>
              <a:xfrm>
                <a:off x="2311399" y="31749"/>
                <a:ext cx="50801" cy="12701"/>
              </a:xfrm>
              <a:prstGeom prst="rect">
                <a:avLst/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59" name="Figura"/>
              <p:cNvSpPr/>
              <p:nvPr/>
            </p:nvSpPr>
            <p:spPr>
              <a:xfrm>
                <a:off x="2428113" y="0"/>
                <a:ext cx="63501" cy="76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12600"/>
                    </a:lnTo>
                    <a:lnTo>
                      <a:pt x="4320" y="12600"/>
                    </a:lnTo>
                    <a:lnTo>
                      <a:pt x="4320" y="9000"/>
                    </a:lnTo>
                    <a:lnTo>
                      <a:pt x="21600" y="9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60" name="Rectángulo"/>
              <p:cNvSpPr/>
              <p:nvPr/>
            </p:nvSpPr>
            <p:spPr>
              <a:xfrm>
                <a:off x="2400299" y="31749"/>
                <a:ext cx="27815" cy="12701"/>
              </a:xfrm>
              <a:prstGeom prst="rect">
                <a:avLst/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61" name="Figura"/>
              <p:cNvSpPr/>
              <p:nvPr/>
            </p:nvSpPr>
            <p:spPr>
              <a:xfrm>
                <a:off x="2440813" y="31749"/>
                <a:ext cx="635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8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7280" y="21600"/>
                    </a:lnTo>
                    <a:lnTo>
                      <a:pt x="21600" y="10800"/>
                    </a:lnTo>
                    <a:lnTo>
                      <a:pt x="1728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5964" name="object 65"/>
          <p:cNvSpPr txBox="1"/>
          <p:nvPr/>
        </p:nvSpPr>
        <p:spPr>
          <a:xfrm>
            <a:off x="5672709" y="1563369"/>
            <a:ext cx="309246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>
                <a:solidFill>
                  <a:srgbClr val="FFFFFF"/>
                </a:solidFill>
              </a:defRPr>
            </a:pPr>
            <a:r>
              <a:t>INT</a:t>
            </a:r>
            <a:r>
              <a:rPr spc="-5"/>
              <a:t> </a:t>
            </a:r>
            <a:r>
              <a:t>I</a:t>
            </a:r>
          </a:p>
        </p:txBody>
      </p:sp>
      <p:sp>
        <p:nvSpPr>
          <p:cNvPr id="5965" name="object 66"/>
          <p:cNvSpPr txBox="1"/>
          <p:nvPr/>
        </p:nvSpPr>
        <p:spPr>
          <a:xfrm>
            <a:off x="4818634" y="4163567"/>
            <a:ext cx="36449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>
                <a:solidFill>
                  <a:srgbClr val="FFFFFF"/>
                </a:solidFill>
              </a:defRPr>
            </a:pPr>
            <a:r>
              <a:t>INT</a:t>
            </a:r>
            <a:r>
              <a:rPr spc="-5"/>
              <a:t> </a:t>
            </a:r>
            <a:r>
              <a:t>D</a:t>
            </a:r>
          </a:p>
        </p:txBody>
      </p:sp>
      <p:sp>
        <p:nvSpPr>
          <p:cNvPr id="5966" name="object 67"/>
          <p:cNvSpPr txBox="1"/>
          <p:nvPr/>
        </p:nvSpPr>
        <p:spPr>
          <a:xfrm>
            <a:off x="4681854" y="2514599"/>
            <a:ext cx="229235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PIV</a:t>
            </a:r>
          </a:p>
        </p:txBody>
      </p:sp>
      <p:pic>
        <p:nvPicPr>
          <p:cNvPr id="5967" name="Imagen" descr="Imagen"/>
          <p:cNvPicPr>
            <a:picLocks noChangeAspect="1"/>
          </p:cNvPicPr>
          <p:nvPr/>
        </p:nvPicPr>
        <p:blipFill>
          <a:blip r:embed="rId28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5968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29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9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0" name="object 2"/>
          <p:cNvSpPr txBox="1"/>
          <p:nvPr/>
        </p:nvSpPr>
        <p:spPr>
          <a:xfrm>
            <a:off x="839216" y="1536394"/>
            <a:ext cx="7576819" cy="1623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ts val="6400"/>
              </a:lnSpc>
              <a:spcBef>
                <a:spcPts val="900"/>
              </a:spcBef>
              <a:defRPr spc="150" sz="6000">
                <a:latin typeface="Verdana"/>
                <a:ea typeface="Verdana"/>
                <a:cs typeface="Verdana"/>
                <a:sym typeface="Verdana"/>
              </a:defRPr>
            </a:pPr>
            <a:r>
              <a:t>ACC</a:t>
            </a:r>
            <a:r>
              <a:rPr spc="70"/>
              <a:t>I</a:t>
            </a:r>
            <a:r>
              <a:rPr spc="-320"/>
              <a:t>ONE</a:t>
            </a:r>
            <a:r>
              <a:rPr spc="-300"/>
              <a:t>S</a:t>
            </a:r>
            <a:r>
              <a:rPr spc="-469"/>
              <a:t> </a:t>
            </a:r>
            <a:r>
              <a:rPr spc="335"/>
              <a:t>A</a:t>
            </a:r>
            <a:r>
              <a:rPr spc="-444"/>
              <a:t> </a:t>
            </a:r>
            <a:r>
              <a:rPr spc="-85"/>
              <a:t>BALÓN  </a:t>
            </a:r>
            <a:r>
              <a:rPr spc="65"/>
              <a:t>PARADO</a:t>
            </a:r>
          </a:p>
        </p:txBody>
      </p:sp>
      <p:sp>
        <p:nvSpPr>
          <p:cNvPr id="5971" name="object 3"/>
          <p:cNvSpPr txBox="1"/>
          <p:nvPr/>
        </p:nvSpPr>
        <p:spPr>
          <a:xfrm>
            <a:off x="841348" y="3395802"/>
            <a:ext cx="3217547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360" sz="4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DEFENSIVAS</a:t>
            </a:r>
          </a:p>
        </p:txBody>
      </p:sp>
      <p:sp>
        <p:nvSpPr>
          <p:cNvPr id="5972" name="Rectángulo"/>
          <p:cNvSpPr/>
          <p:nvPr/>
        </p:nvSpPr>
        <p:spPr>
          <a:xfrm>
            <a:off x="8766702" y="3097352"/>
            <a:ext cx="3228597" cy="32030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5973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5974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6" name="object 3"/>
          <p:cNvSpPr txBox="1"/>
          <p:nvPr>
            <p:ph type="title"/>
          </p:nvPr>
        </p:nvSpPr>
        <p:spPr>
          <a:xfrm>
            <a:off x="839215" y="1420189"/>
            <a:ext cx="7563486" cy="1763396"/>
          </a:xfrm>
          <a:prstGeom prst="rect">
            <a:avLst/>
          </a:prstGeom>
        </p:spPr>
        <p:txBody>
          <a:bodyPr/>
          <a:lstStyle/>
          <a:p>
            <a:pPr marR="5080" indent="12700">
              <a:lnSpc>
                <a:spcPts val="6400"/>
              </a:lnSpc>
              <a:spcBef>
                <a:spcPts val="900"/>
              </a:spcBef>
              <a:defRPr spc="-500" sz="6000"/>
            </a:pPr>
            <a:r>
              <a:t>SAQUE</a:t>
            </a:r>
            <a:r>
              <a:rPr spc="-400"/>
              <a:t>S</a:t>
            </a:r>
            <a:r>
              <a:t> D</a:t>
            </a:r>
            <a:r>
              <a:rPr spc="-400"/>
              <a:t>E</a:t>
            </a:r>
            <a:r>
              <a:t> ESQUI</a:t>
            </a:r>
            <a:r>
              <a:rPr spc="-600"/>
              <a:t>N</a:t>
            </a:r>
            <a:r>
              <a:rPr spc="200"/>
              <a:t>A  </a:t>
            </a:r>
            <a:r>
              <a:t>DEFENSIVOS</a:t>
            </a:r>
          </a:p>
        </p:txBody>
      </p:sp>
      <p:pic>
        <p:nvPicPr>
          <p:cNvPr id="5977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5978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83" name="object 2"/>
          <p:cNvGrpSpPr/>
          <p:nvPr/>
        </p:nvGrpSpPr>
        <p:grpSpPr>
          <a:xfrm>
            <a:off x="1652014" y="2958122"/>
            <a:ext cx="327622" cy="419062"/>
            <a:chOff x="0" y="0"/>
            <a:chExt cx="327621" cy="419061"/>
          </a:xfrm>
        </p:grpSpPr>
        <p:pic>
          <p:nvPicPr>
            <p:cNvPr id="5980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4282"/>
              <a:ext cx="327622" cy="338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81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2004" y="0"/>
              <a:ext cx="265253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82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40" y="39584"/>
              <a:ext cx="225552" cy="2362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984" name="object 6"/>
          <p:cNvSpPr txBox="1"/>
          <p:nvPr/>
        </p:nvSpPr>
        <p:spPr>
          <a:xfrm>
            <a:off x="1781936" y="2996818"/>
            <a:ext cx="74295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grpSp>
        <p:nvGrpSpPr>
          <p:cNvPr id="6019" name="object 7"/>
          <p:cNvGrpSpPr/>
          <p:nvPr/>
        </p:nvGrpSpPr>
        <p:grpSpPr>
          <a:xfrm>
            <a:off x="1539239" y="137222"/>
            <a:ext cx="4719803" cy="5937403"/>
            <a:chOff x="0" y="0"/>
            <a:chExt cx="4719801" cy="5937401"/>
          </a:xfrm>
        </p:grpSpPr>
        <p:pic>
          <p:nvPicPr>
            <p:cNvPr id="5985" name="object 8" descr="object 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68451" y="2628773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86" name="object 9" descr="object 9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01979" y="2662364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87" name="object 10" descr="object 10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94360" y="2654745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88" name="object 11" descr="object 11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1147" y="0"/>
              <a:ext cx="190424" cy="2027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89" name="object 12" descr="object 12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7055" y="25845"/>
              <a:ext cx="88392" cy="100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90" name="object 13" descr="object 13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9144" y="2368271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91" name="object 14" descr="object 14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2671" y="2401761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92" name="object 15" descr="object 15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5052" y="2394140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93" name="object 16" descr="object 16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3337433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94" name="object 17" descr="object 17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3527" y="3371024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95" name="object 18" descr="object 18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5908" y="3363404"/>
              <a:ext cx="224028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96" name="object 19" descr="object 19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964692" y="2386559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97" name="object 20" descr="object 20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998220" y="2420048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98" name="object 21" descr="object 21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90600" y="2412429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99" name="object 22" descr="object 22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964692" y="3227807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00" name="object 23" descr="object 23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98220" y="3261297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01" name="object 24" descr="object 24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90600" y="3253677"/>
              <a:ext cx="224028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02" name="object 25" descr="object 25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68451" y="3118079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03" name="object 26" descr="object 26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01979" y="3151568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04" name="object 27" descr="object 27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94360" y="3143948"/>
              <a:ext cx="224028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05" name="object 28" descr="object 2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64692" y="2813177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06" name="object 29" descr="object 29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98220" y="2846768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07" name="object 30" descr="object 30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90600" y="2839148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08" name="object 31" descr="object 31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393691" y="2702027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09" name="object 32" descr="object 32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427220" y="2735517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10" name="object 33" descr="object 33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419600" y="2727896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11" name="object 34" descr="object 34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265676" y="60935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12" name="object 35" descr="object 35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299203" y="94425"/>
              <a:ext cx="208788" cy="2194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13" name="object 36" descr="object 36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291584" y="86805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14" name="object 37" descr="object 37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296155" y="560063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15" name="object 38" descr="object 38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329684" y="5634165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16" name="object 39" descr="object 39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322064" y="5626545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017" name="object 40"/>
            <p:cNvSpPr/>
            <p:nvPr/>
          </p:nvSpPr>
          <p:spPr>
            <a:xfrm>
              <a:off x="914400" y="2342324"/>
              <a:ext cx="376428" cy="1249681"/>
            </a:xfrm>
            <a:prstGeom prst="rect">
              <a:avLst/>
            </a:prstGeom>
            <a:noFill/>
            <a:ln w="1524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018" name="object 41"/>
            <p:cNvSpPr/>
            <p:nvPr/>
          </p:nvSpPr>
          <p:spPr>
            <a:xfrm>
              <a:off x="487680" y="2621217"/>
              <a:ext cx="376429" cy="859538"/>
            </a:xfrm>
            <a:prstGeom prst="rect">
              <a:avLst/>
            </a:prstGeom>
            <a:noFill/>
            <a:ln w="15240" cap="flat">
              <a:solidFill>
                <a:srgbClr val="001F5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6020" name="object 43"/>
          <p:cNvSpPr txBox="1"/>
          <p:nvPr/>
        </p:nvSpPr>
        <p:spPr>
          <a:xfrm>
            <a:off x="3024377" y="2909951"/>
            <a:ext cx="20313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pc="-5" sz="1200">
                <a:solidFill>
                  <a:srgbClr val="FFFFFF"/>
                </a:solidFill>
              </a:defRPr>
            </a:pPr>
            <a:r>
              <a:t>MARCAJE INDIVIDUAL </a:t>
            </a:r>
            <a:r>
              <a:rPr spc="0"/>
              <a:t>– </a:t>
            </a:r>
            <a:r>
              <a:rPr spc="-15"/>
              <a:t>RIVALES </a:t>
            </a:r>
            <a:r>
              <a:rPr spc="-260"/>
              <a:t> </a:t>
            </a:r>
            <a:r>
              <a:rPr spc="0"/>
              <a:t>MÁS</a:t>
            </a:r>
            <a:r>
              <a:rPr spc="-10"/>
              <a:t> </a:t>
            </a:r>
            <a:r>
              <a:rPr spc="-30"/>
              <a:t>ALTOS</a:t>
            </a:r>
          </a:p>
        </p:txBody>
      </p:sp>
      <p:sp>
        <p:nvSpPr>
          <p:cNvPr id="6021" name="object 44"/>
          <p:cNvSpPr txBox="1"/>
          <p:nvPr/>
        </p:nvSpPr>
        <p:spPr>
          <a:xfrm>
            <a:off x="2020060" y="3889247"/>
            <a:ext cx="1078232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5" sz="1200">
                <a:solidFill>
                  <a:srgbClr val="FFFFFF"/>
                </a:solidFill>
              </a:defRPr>
            </a:pPr>
            <a:r>
              <a:t>MARCAJE</a:t>
            </a:r>
            <a:r>
              <a:rPr spc="-35"/>
              <a:t> </a:t>
            </a:r>
            <a:r>
              <a:t>ZONAL</a:t>
            </a:r>
          </a:p>
        </p:txBody>
      </p:sp>
      <p:pic>
        <p:nvPicPr>
          <p:cNvPr id="6022" name="Imagen" descr="Imagen"/>
          <p:cNvPicPr>
            <a:picLocks noChangeAspect="1"/>
          </p:cNvPicPr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6023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24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4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5" name="object 3"/>
          <p:cNvSpPr txBox="1"/>
          <p:nvPr>
            <p:ph type="title"/>
          </p:nvPr>
        </p:nvSpPr>
        <p:spPr>
          <a:xfrm>
            <a:off x="246074" y="1420189"/>
            <a:ext cx="11543667" cy="1763396"/>
          </a:xfrm>
          <a:prstGeom prst="rect">
            <a:avLst/>
          </a:prstGeom>
        </p:spPr>
        <p:txBody>
          <a:bodyPr/>
          <a:lstStyle/>
          <a:p>
            <a:pPr marR="5080" indent="12700">
              <a:lnSpc>
                <a:spcPts val="6400"/>
              </a:lnSpc>
              <a:spcBef>
                <a:spcPts val="900"/>
              </a:spcBef>
              <a:defRPr spc="-500" sz="6000"/>
            </a:pPr>
            <a:r>
              <a:t>FALTAS LATERALE</a:t>
            </a:r>
            <a:r>
              <a:rPr spc="-600"/>
              <a:t>S</a:t>
            </a:r>
            <a:r>
              <a:rPr spc="-200"/>
              <a:t>/ESCORAD</a:t>
            </a:r>
            <a:r>
              <a:rPr spc="-300"/>
              <a:t>AS  </a:t>
            </a:r>
            <a:r>
              <a:t>DEFENSIVAS</a:t>
            </a:r>
          </a:p>
        </p:txBody>
      </p:sp>
      <p:pic>
        <p:nvPicPr>
          <p:cNvPr id="6026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6027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2" name="object 2"/>
          <p:cNvGrpSpPr/>
          <p:nvPr/>
        </p:nvGrpSpPr>
        <p:grpSpPr>
          <a:xfrm>
            <a:off x="1652014" y="2958122"/>
            <a:ext cx="327622" cy="419062"/>
            <a:chOff x="0" y="0"/>
            <a:chExt cx="327621" cy="419061"/>
          </a:xfrm>
        </p:grpSpPr>
        <p:pic>
          <p:nvPicPr>
            <p:cNvPr id="6029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4282"/>
              <a:ext cx="327622" cy="338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30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2004" y="0"/>
              <a:ext cx="265253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31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40" y="39584"/>
              <a:ext cx="225552" cy="2362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033" name="object 6"/>
          <p:cNvSpPr txBox="1"/>
          <p:nvPr/>
        </p:nvSpPr>
        <p:spPr>
          <a:xfrm>
            <a:off x="1781936" y="2996818"/>
            <a:ext cx="74295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grpSp>
        <p:nvGrpSpPr>
          <p:cNvPr id="6067" name="object 7"/>
          <p:cNvGrpSpPr/>
          <p:nvPr/>
        </p:nvGrpSpPr>
        <p:grpSpPr>
          <a:xfrm>
            <a:off x="5932931" y="214820"/>
            <a:ext cx="3227808" cy="5833898"/>
            <a:chOff x="0" y="0"/>
            <a:chExt cx="3227807" cy="5833897"/>
          </a:xfrm>
        </p:grpSpPr>
        <p:pic>
          <p:nvPicPr>
            <p:cNvPr id="6034" name="object 8" descr="object 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898649" y="3602736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35" name="object 9" descr="object 9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932177" y="3636328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36" name="object 10" descr="object 10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924556" y="3628708"/>
              <a:ext cx="224029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37" name="object 11" descr="object 11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808989" y="1019683"/>
              <a:ext cx="190424" cy="2027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38" name="object 12" descr="object 12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834897" y="1045527"/>
              <a:ext cx="88393" cy="100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39" name="object 13" descr="object 13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564892" y="141732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40" name="object 14" descr="object 14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598420" y="1450912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41" name="object 15" descr="object 15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590801" y="1443291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42" name="object 16" descr="object 16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898649" y="388173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43" name="object 17" descr="object 17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932177" y="3915220"/>
              <a:ext cx="208789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44" name="object 18" descr="object 18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924556" y="3907599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45" name="object 19" descr="object 19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901697" y="242021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46" name="object 20" descr="object 20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935225" y="2453704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47" name="object 21" descr="object 21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927604" y="2446083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48" name="object 22" descr="object 22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901697" y="3029814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49" name="object 23" descr="object 23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935225" y="3063304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50" name="object 24" descr="object 24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927604" y="3055683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51" name="object 25" descr="object 25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901697" y="3325368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52" name="object 26" descr="object 26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935225" y="3358959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53" name="object 27" descr="object 27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927604" y="3351340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54" name="object 28" descr="object 2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901697" y="2709672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55" name="object 29" descr="object 29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935225" y="2743264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56" name="object 30" descr="object 30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927604" y="2735643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57" name="object 31" descr="object 31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262443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58" name="object 32" descr="object 32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3528" y="2657920"/>
              <a:ext cx="208789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59" name="object 33" descr="object 33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5909" y="2650299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60" name="object 34" descr="object 34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9729" y="0"/>
              <a:ext cx="326111" cy="338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61" name="object 35" descr="object 35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43256" y="33592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62" name="object 36" descr="object 36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35637" y="25971"/>
              <a:ext cx="224029" cy="2362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63" name="object 37" descr="object 37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40209" y="5497132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64" name="object 38" descr="object 38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73737" y="5530659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65" name="object 39" descr="object 39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66117" y="5523040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066" name="object 40"/>
            <p:cNvSpPr/>
            <p:nvPr/>
          </p:nvSpPr>
          <p:spPr>
            <a:xfrm>
              <a:off x="2848356" y="2337879"/>
              <a:ext cx="376429" cy="1880618"/>
            </a:xfrm>
            <a:prstGeom prst="rect">
              <a:avLst/>
            </a:prstGeom>
            <a:noFill/>
            <a:ln w="1524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6068" name="object 42"/>
          <p:cNvSpPr txBox="1"/>
          <p:nvPr/>
        </p:nvSpPr>
        <p:spPr>
          <a:xfrm>
            <a:off x="6949567" y="3399154"/>
            <a:ext cx="139192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5" sz="1200">
                <a:solidFill>
                  <a:srgbClr val="FFFFFF"/>
                </a:solidFill>
              </a:defRPr>
            </a:pPr>
            <a:r>
              <a:t>MARCAJE</a:t>
            </a:r>
            <a:r>
              <a:rPr spc="-20"/>
              <a:t> </a:t>
            </a:r>
            <a:r>
              <a:t>INDIVIDUAL</a:t>
            </a:r>
          </a:p>
        </p:txBody>
      </p:sp>
      <p:pic>
        <p:nvPicPr>
          <p:cNvPr id="6069" name="Imagen" descr="Imagen"/>
          <p:cNvPicPr>
            <a:picLocks noChangeAspect="1"/>
          </p:cNvPicPr>
          <p:nvPr/>
        </p:nvPicPr>
        <p:blipFill>
          <a:blip r:embed="rId25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6070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26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6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" name="object 2"/>
          <p:cNvSpPr txBox="1"/>
          <p:nvPr>
            <p:ph type="title"/>
          </p:nvPr>
        </p:nvSpPr>
        <p:spPr>
          <a:xfrm>
            <a:off x="644752" y="906525"/>
            <a:ext cx="10904222" cy="848361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pc="-200"/>
            </a:pPr>
            <a:r>
              <a:t>PLANIFICACIÓN</a:t>
            </a:r>
            <a:r>
              <a:rPr spc="-500"/>
              <a:t> </a:t>
            </a:r>
            <a:r>
              <a:t>PRETEMPORADA</a:t>
            </a:r>
          </a:p>
        </p:txBody>
      </p:sp>
      <p:sp>
        <p:nvSpPr>
          <p:cNvPr id="6073" name="object 3"/>
          <p:cNvSpPr txBox="1"/>
          <p:nvPr/>
        </p:nvSpPr>
        <p:spPr>
          <a:xfrm>
            <a:off x="2937128" y="1678812"/>
            <a:ext cx="6317617" cy="934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5100"/>
              </a:lnSpc>
              <a:spcBef>
                <a:spcPts val="100"/>
              </a:spcBef>
              <a:defRPr spc="-209" sz="4400">
                <a:latin typeface="Verdana"/>
                <a:ea typeface="Verdana"/>
                <a:cs typeface="Verdana"/>
                <a:sym typeface="Verdana"/>
              </a:defRPr>
            </a:pPr>
            <a:r>
              <a:t>EQUIPO</a:t>
            </a:r>
          </a:p>
          <a:p>
            <a:pPr algn="ctr">
              <a:lnSpc>
                <a:spcPts val="2300"/>
              </a:lnSpc>
              <a:defRPr spc="-50" sz="2000">
                <a:latin typeface="Verdana"/>
                <a:ea typeface="Verdana"/>
                <a:cs typeface="Verdana"/>
                <a:sym typeface="Verdana"/>
              </a:defRPr>
            </a:pPr>
            <a:r>
              <a:t>TEMPOR</a:t>
            </a:r>
            <a:r>
              <a:rPr spc="-65"/>
              <a:t>A</a:t>
            </a:r>
            <a:r>
              <a:rPr spc="25"/>
              <a:t>D</a:t>
            </a:r>
            <a:r>
              <a:rPr spc="30"/>
              <a:t>A</a:t>
            </a:r>
            <a:r>
              <a:rPr spc="-190"/>
              <a:t> </a:t>
            </a:r>
            <a:r>
              <a:rPr spc="-170"/>
              <a:t>22/23</a:t>
            </a:r>
          </a:p>
        </p:txBody>
      </p:sp>
      <p:pic>
        <p:nvPicPr>
          <p:cNvPr id="6074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6075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7" name="object 3"/>
          <p:cNvSpPr txBox="1"/>
          <p:nvPr>
            <p:ph type="title"/>
          </p:nvPr>
        </p:nvSpPr>
        <p:spPr>
          <a:xfrm>
            <a:off x="816964" y="1823465"/>
            <a:ext cx="7058660" cy="1763396"/>
          </a:xfrm>
          <a:prstGeom prst="rect">
            <a:avLst/>
          </a:prstGeom>
        </p:spPr>
        <p:txBody>
          <a:bodyPr/>
          <a:lstStyle/>
          <a:p>
            <a:pPr marR="5080" indent="12700">
              <a:lnSpc>
                <a:spcPts val="6400"/>
              </a:lnSpc>
              <a:spcBef>
                <a:spcPts val="900"/>
              </a:spcBef>
              <a:defRPr spc="-400" sz="6000"/>
            </a:pPr>
            <a:r>
              <a:t>PERIODIZACIÓN</a:t>
            </a:r>
            <a:r>
              <a:rPr spc="-500"/>
              <a:t> </a:t>
            </a:r>
            <a:r>
              <a:rPr spc="-300"/>
              <a:t>DE  CONTENIDOS</a:t>
            </a:r>
          </a:p>
        </p:txBody>
      </p:sp>
      <p:pic>
        <p:nvPicPr>
          <p:cNvPr id="6078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6079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3" name="object 2"/>
          <p:cNvGrpSpPr/>
          <p:nvPr/>
        </p:nvGrpSpPr>
        <p:grpSpPr>
          <a:xfrm>
            <a:off x="-1" y="6333744"/>
            <a:ext cx="12192001" cy="524255"/>
            <a:chOff x="0" y="0"/>
            <a:chExt cx="12191999" cy="524253"/>
          </a:xfrm>
        </p:grpSpPr>
        <p:sp>
          <p:nvSpPr>
            <p:cNvPr id="6081" name="object 3"/>
            <p:cNvSpPr/>
            <p:nvPr/>
          </p:nvSpPr>
          <p:spPr>
            <a:xfrm>
              <a:off x="3047" y="67055"/>
              <a:ext cx="12188953" cy="457199"/>
            </a:xfrm>
            <a:prstGeom prst="rect">
              <a:avLst/>
            </a:prstGeom>
            <a:solidFill>
              <a:srgbClr val="7E7E7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082" name="object 4"/>
            <p:cNvSpPr/>
            <p:nvPr/>
          </p:nvSpPr>
          <p:spPr>
            <a:xfrm>
              <a:off x="0" y="0"/>
              <a:ext cx="12188953" cy="64008"/>
            </a:xfrm>
            <a:prstGeom prst="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aphicFrame>
        <p:nvGraphicFramePr>
          <p:cNvPr id="6084" name="object 6"/>
          <p:cNvGraphicFramePr/>
          <p:nvPr/>
        </p:nvGraphicFramePr>
        <p:xfrm>
          <a:off x="568083" y="1603883"/>
          <a:ext cx="11041378" cy="222503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77340"/>
                <a:gridCol w="1577340"/>
                <a:gridCol w="1577340"/>
                <a:gridCol w="1577339"/>
                <a:gridCol w="1577339"/>
                <a:gridCol w="1577340"/>
                <a:gridCol w="1577340"/>
              </a:tblGrid>
              <a:tr h="370839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60" sz="16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LUNES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35" sz="16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MARTES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10" sz="16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MIÉRCOLES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10" sz="16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JUEVES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60" sz="16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VIERNES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35" sz="16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SÁBADO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20" sz="16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DOMINGO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35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27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E7A6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35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28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E7A6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35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29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E7A6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35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30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E7A6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35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31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CAC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7DA9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7DA9C9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E7A6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E7A6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E7A6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E7A6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7DA9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9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7DA9C9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35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CAC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35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11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E7A6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35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12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E7A6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35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13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CAC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35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14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E7A6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35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15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7DA9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35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16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7DA9C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35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17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35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18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E7A6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35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19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E7A6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35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35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21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E7A6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35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22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7DA9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35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23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4E7E7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35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24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CAC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35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25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E7A6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35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26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E7A6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35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27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CAC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35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28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E7A6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35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29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35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30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CACA"/>
                    </a:solidFill>
                  </a:tcPr>
                </a:tc>
              </a:tr>
            </a:tbl>
          </a:graphicData>
        </a:graphic>
      </p:graphicFrame>
      <p:pic>
        <p:nvPicPr>
          <p:cNvPr id="6085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6086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object 2"/>
          <p:cNvGrpSpPr/>
          <p:nvPr/>
        </p:nvGrpSpPr>
        <p:grpSpPr>
          <a:xfrm>
            <a:off x="1696210" y="2952026"/>
            <a:ext cx="327622" cy="419062"/>
            <a:chOff x="0" y="0"/>
            <a:chExt cx="327621" cy="419061"/>
          </a:xfrm>
        </p:grpSpPr>
        <p:pic>
          <p:nvPicPr>
            <p:cNvPr id="202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4282"/>
              <a:ext cx="327622" cy="338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3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480" y="0"/>
              <a:ext cx="266751" cy="419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4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40" y="39584"/>
              <a:ext cx="225552" cy="2362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6" name="object 6"/>
          <p:cNvSpPr txBox="1"/>
          <p:nvPr/>
        </p:nvSpPr>
        <p:spPr>
          <a:xfrm>
            <a:off x="1825879" y="2990723"/>
            <a:ext cx="742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700"/>
            </a:pPr>
            <a:r>
              <a:t>1</a:t>
            </a:r>
          </a:p>
          <a:p>
            <a:pPr indent="12700">
              <a:defRPr b="1" sz="700"/>
            </a:pPr>
            <a:r>
              <a:t>3</a:t>
            </a:r>
          </a:p>
        </p:txBody>
      </p:sp>
      <p:grpSp>
        <p:nvGrpSpPr>
          <p:cNvPr id="237" name="object 7"/>
          <p:cNvGrpSpPr/>
          <p:nvPr/>
        </p:nvGrpSpPr>
        <p:grpSpPr>
          <a:xfrm>
            <a:off x="2982468" y="1025689"/>
            <a:ext cx="3186659" cy="4229063"/>
            <a:chOff x="0" y="0"/>
            <a:chExt cx="3186658" cy="4229061"/>
          </a:xfrm>
        </p:grpSpPr>
        <p:pic>
          <p:nvPicPr>
            <p:cNvPr id="207" name="object 8" descr="object 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78892" y="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8" name="object 9" descr="object 9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12420" y="33489"/>
              <a:ext cx="208788" cy="2194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9" name="object 10" descr="object 10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04800" y="25870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0" name="object 11" descr="object 11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860548" y="193995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1" name="object 12" descr="object 12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894075" y="1973542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2" name="object 13" descr="object 13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886456" y="1965921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3" name="object 14" descr="object 14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144" y="2580030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4" name="object 15" descr="object 15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2671" y="2613621"/>
              <a:ext cx="208789" cy="22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5" name="object 16" descr="object 16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5051" y="2606002"/>
              <a:ext cx="224028" cy="236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6" name="object 17" descr="object 17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92707" y="1958340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7" name="object 18" descr="object 18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126236" y="1991830"/>
              <a:ext cx="208788" cy="21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8" name="object 19" descr="object 19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18616" y="1984210"/>
              <a:ext cx="224029" cy="234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9" name="object 20" descr="object 20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851404" y="307390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0" name="object 21" descr="object 21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884931" y="3107398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1" name="object 22" descr="object 22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877312" y="3099777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2" name="object 23" descr="object 2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97863" y="813714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3" name="object 24" descr="object 24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231392" y="847306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4" name="object 25" descr="object 25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223772" y="839685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5" name="object 26" descr="object 26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1232814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6" name="object 27" descr="object 27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3526" y="1266406"/>
              <a:ext cx="208789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7" name="object 28" descr="object 28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5907" y="1258785"/>
              <a:ext cx="224028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8" name="object 29" descr="object 29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97863" y="3073908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9" name="object 30" descr="object 30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231392" y="3107398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0" name="object 31" descr="object 31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223772" y="3099777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1" name="object 32" descr="object 32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860548" y="813714"/>
              <a:ext cx="326111" cy="338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2" name="object 33" descr="object 33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894075" y="847306"/>
              <a:ext cx="208788" cy="220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3" name="object 34" descr="object 34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886456" y="839685"/>
              <a:ext cx="224029" cy="236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4" name="object 35" descr="object 35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78892" y="3892296"/>
              <a:ext cx="326111" cy="336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5" name="object 36" descr="object 36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12420" y="3925786"/>
              <a:ext cx="208788" cy="219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6" name="object 37" descr="object 37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04800" y="3918165"/>
              <a:ext cx="224029" cy="234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8" name="object 39"/>
          <p:cNvSpPr txBox="1"/>
          <p:nvPr/>
        </p:nvSpPr>
        <p:spPr>
          <a:xfrm>
            <a:off x="7689850" y="421258"/>
            <a:ext cx="1795779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pc="-5" sz="1200">
                <a:solidFill>
                  <a:srgbClr val="FFFFFF"/>
                </a:solidFill>
              </a:defRPr>
            </a:pPr>
            <a:r>
              <a:t>SISTEMA </a:t>
            </a:r>
            <a:r>
              <a:rPr spc="0"/>
              <a:t>1-4-3-3 </a:t>
            </a:r>
            <a:r>
              <a:t>EN </a:t>
            </a:r>
            <a:r>
              <a:rPr spc="-20"/>
              <a:t>FASE </a:t>
            </a:r>
            <a:r>
              <a:rPr spc="0"/>
              <a:t>DE </a:t>
            </a:r>
            <a:r>
              <a:rPr spc="-260"/>
              <a:t> </a:t>
            </a:r>
            <a:r>
              <a:t>DEFENSA</a:t>
            </a:r>
            <a:r>
              <a:rPr spc="-20"/>
              <a:t> </a:t>
            </a:r>
            <a:r>
              <a:t>ORGANIZADA</a:t>
            </a:r>
          </a:p>
        </p:txBody>
      </p:sp>
      <p:pic>
        <p:nvPicPr>
          <p:cNvPr id="239" name="Imagen" descr="Imagen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2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2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0" name="object 2"/>
          <p:cNvGrpSpPr/>
          <p:nvPr/>
        </p:nvGrpSpPr>
        <p:grpSpPr>
          <a:xfrm>
            <a:off x="-1" y="6333744"/>
            <a:ext cx="12192001" cy="524255"/>
            <a:chOff x="0" y="0"/>
            <a:chExt cx="12191999" cy="524253"/>
          </a:xfrm>
        </p:grpSpPr>
        <p:sp>
          <p:nvSpPr>
            <p:cNvPr id="6088" name="object 3"/>
            <p:cNvSpPr/>
            <p:nvPr/>
          </p:nvSpPr>
          <p:spPr>
            <a:xfrm>
              <a:off x="3047" y="67055"/>
              <a:ext cx="12188953" cy="457199"/>
            </a:xfrm>
            <a:prstGeom prst="rect">
              <a:avLst/>
            </a:prstGeom>
            <a:solidFill>
              <a:srgbClr val="7E7E7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089" name="object 4"/>
            <p:cNvSpPr/>
            <p:nvPr/>
          </p:nvSpPr>
          <p:spPr>
            <a:xfrm>
              <a:off x="0" y="0"/>
              <a:ext cx="12188953" cy="64008"/>
            </a:xfrm>
            <a:prstGeom prst="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aphicFrame>
        <p:nvGraphicFramePr>
          <p:cNvPr id="6091" name="object 6"/>
          <p:cNvGraphicFramePr/>
          <p:nvPr/>
        </p:nvGraphicFramePr>
        <p:xfrm>
          <a:off x="568083" y="1603883"/>
          <a:ext cx="11041378" cy="222503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77340"/>
                <a:gridCol w="1577340"/>
                <a:gridCol w="1577340"/>
                <a:gridCol w="1577339"/>
                <a:gridCol w="1577339"/>
                <a:gridCol w="1577340"/>
                <a:gridCol w="1577340"/>
              </a:tblGrid>
              <a:tr h="370839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60" sz="16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LUNES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35" sz="16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MARTES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10" sz="16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MIÉRCOLES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10" sz="16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JUEVES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60" sz="16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VIERNES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35" sz="16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SÁBADO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20" sz="16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DOMINGO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indent="91439" algn="l">
                        <a:spcBef>
                          <a:spcPts val="300"/>
                        </a:spcBef>
                        <a:defRPr spc="-5" sz="16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S</a:t>
                      </a:r>
                      <a:r>
                        <a:rPr spc="-10"/>
                        <a:t>E</a:t>
                      </a:r>
                      <a:r>
                        <a:t>S</a:t>
                      </a:r>
                      <a:r>
                        <a:rPr spc="15"/>
                        <a:t>I</a:t>
                      </a:r>
                      <a:r>
                        <a:rPr spc="0"/>
                        <a:t>ÓN</a:t>
                      </a:r>
                      <a:r>
                        <a:rPr spc="-125"/>
                        <a:t> </a:t>
                      </a:r>
                      <a:r>
                        <a:rPr spc="0"/>
                        <a:t>1</a:t>
                      </a:r>
                      <a:r>
                        <a:rPr spc="-120"/>
                        <a:t> </a:t>
                      </a:r>
                      <a:r>
                        <a:rPr spc="0"/>
                        <a:t>PRE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E7A62"/>
                    </a:solidFill>
                  </a:tcPr>
                </a:tc>
                <a:tc>
                  <a:txBody>
                    <a:bodyPr/>
                    <a:lstStyle/>
                    <a:p>
                      <a:pPr indent="91439" algn="l">
                        <a:spcBef>
                          <a:spcPts val="300"/>
                        </a:spcBef>
                        <a:defRPr spc="-5" sz="16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S</a:t>
                      </a:r>
                      <a:r>
                        <a:rPr spc="-10"/>
                        <a:t>E</a:t>
                      </a:r>
                      <a:r>
                        <a:t>S</a:t>
                      </a:r>
                      <a:r>
                        <a:rPr spc="15"/>
                        <a:t>I</a:t>
                      </a:r>
                      <a:r>
                        <a:rPr spc="0"/>
                        <a:t>ÓN</a:t>
                      </a:r>
                      <a:r>
                        <a:rPr spc="-125"/>
                        <a:t> </a:t>
                      </a:r>
                      <a:r>
                        <a:rPr spc="0"/>
                        <a:t>2</a:t>
                      </a:r>
                      <a:r>
                        <a:rPr spc="-120"/>
                        <a:t> </a:t>
                      </a:r>
                      <a:r>
                        <a:rPr spc="0"/>
                        <a:t>PRE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E7A62"/>
                    </a:solidFill>
                  </a:tcPr>
                </a:tc>
                <a:tc>
                  <a:txBody>
                    <a:bodyPr/>
                    <a:lstStyle/>
                    <a:p>
                      <a:pPr indent="91439" algn="l">
                        <a:spcBef>
                          <a:spcPts val="300"/>
                        </a:spcBef>
                        <a:defRPr spc="-5" sz="16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S</a:t>
                      </a:r>
                      <a:r>
                        <a:rPr spc="-10"/>
                        <a:t>E</a:t>
                      </a:r>
                      <a:r>
                        <a:t>S</a:t>
                      </a:r>
                      <a:r>
                        <a:rPr spc="15"/>
                        <a:t>I</a:t>
                      </a:r>
                      <a:r>
                        <a:rPr spc="0"/>
                        <a:t>ÓN</a:t>
                      </a:r>
                      <a:r>
                        <a:rPr spc="-125"/>
                        <a:t> </a:t>
                      </a:r>
                      <a:r>
                        <a:rPr spc="0"/>
                        <a:t>3</a:t>
                      </a:r>
                      <a:r>
                        <a:rPr spc="-120"/>
                        <a:t> </a:t>
                      </a:r>
                      <a:r>
                        <a:rPr spc="0"/>
                        <a:t>PRE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E7A62"/>
                    </a:solidFill>
                  </a:tcPr>
                </a:tc>
                <a:tc>
                  <a:txBody>
                    <a:bodyPr/>
                    <a:lstStyle/>
                    <a:p>
                      <a:pPr indent="92075" algn="l">
                        <a:spcBef>
                          <a:spcPts val="300"/>
                        </a:spcBef>
                        <a:defRPr spc="-5" sz="16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S</a:t>
                      </a:r>
                      <a:r>
                        <a:rPr spc="-10"/>
                        <a:t>E</a:t>
                      </a:r>
                      <a:r>
                        <a:t>S</a:t>
                      </a:r>
                      <a:r>
                        <a:rPr spc="15"/>
                        <a:t>I</a:t>
                      </a:r>
                      <a:r>
                        <a:rPr spc="0"/>
                        <a:t>ÓN</a:t>
                      </a:r>
                      <a:r>
                        <a:rPr spc="-125"/>
                        <a:t> </a:t>
                      </a:r>
                      <a:r>
                        <a:rPr spc="0"/>
                        <a:t>4</a:t>
                      </a:r>
                      <a:r>
                        <a:rPr spc="-120"/>
                        <a:t> </a:t>
                      </a:r>
                      <a:r>
                        <a:rPr spc="0"/>
                        <a:t>PRE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E7A6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35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31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CACA"/>
                    </a:solidFill>
                  </a:tcPr>
                </a:tc>
                <a:tc>
                  <a:txBody>
                    <a:bodyPr/>
                    <a:lstStyle/>
                    <a:p>
                      <a:pPr indent="92075" algn="l">
                        <a:spcBef>
                          <a:spcPts val="300"/>
                        </a:spcBef>
                        <a:defRPr spc="15" sz="16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A</a:t>
                      </a:r>
                      <a:r>
                        <a:rPr spc="0"/>
                        <a:t>M</a:t>
                      </a:r>
                      <a:r>
                        <a:t>I</a:t>
                      </a:r>
                      <a:r>
                        <a:rPr spc="-5"/>
                        <a:t>S</a:t>
                      </a:r>
                      <a:r>
                        <a:rPr spc="-25"/>
                        <a:t>T</a:t>
                      </a:r>
                      <a:r>
                        <a:rPr spc="0"/>
                        <a:t>O</a:t>
                      </a:r>
                      <a:r>
                        <a:rPr spc="-5"/>
                        <a:t>S</a:t>
                      </a:r>
                      <a:r>
                        <a:rPr spc="0"/>
                        <a:t>O</a:t>
                      </a:r>
                      <a:r>
                        <a:rPr spc="-125"/>
                        <a:t> </a:t>
                      </a:r>
                      <a:r>
                        <a:rPr spc="0"/>
                        <a:t>1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7DA9C9"/>
                    </a:solidFill>
                  </a:tcPr>
                </a:tc>
                <a:tc>
                  <a:txBody>
                    <a:bodyPr/>
                    <a:lstStyle/>
                    <a:p>
                      <a:pPr indent="92710" algn="l">
                        <a:spcBef>
                          <a:spcPts val="300"/>
                        </a:spcBef>
                        <a:defRPr spc="15" sz="16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A</a:t>
                      </a:r>
                      <a:r>
                        <a:rPr spc="0"/>
                        <a:t>M</a:t>
                      </a:r>
                      <a:r>
                        <a:t>I</a:t>
                      </a:r>
                      <a:r>
                        <a:rPr spc="-5"/>
                        <a:t>S</a:t>
                      </a:r>
                      <a:r>
                        <a:rPr spc="-25"/>
                        <a:t>T</a:t>
                      </a:r>
                      <a:r>
                        <a:rPr spc="0"/>
                        <a:t>O</a:t>
                      </a:r>
                      <a:r>
                        <a:rPr spc="-5"/>
                        <a:t>S</a:t>
                      </a:r>
                      <a:r>
                        <a:rPr spc="0"/>
                        <a:t>O</a:t>
                      </a:r>
                      <a:r>
                        <a:rPr spc="-125"/>
                        <a:t> </a:t>
                      </a:r>
                      <a:r>
                        <a:rPr spc="0"/>
                        <a:t>2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7DA9C9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indent="91439" algn="l">
                        <a:spcBef>
                          <a:spcPts val="300"/>
                        </a:spcBef>
                        <a:defRPr spc="-5" sz="16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S</a:t>
                      </a:r>
                      <a:r>
                        <a:rPr spc="-10"/>
                        <a:t>E</a:t>
                      </a:r>
                      <a:r>
                        <a:t>S</a:t>
                      </a:r>
                      <a:r>
                        <a:rPr spc="15"/>
                        <a:t>I</a:t>
                      </a:r>
                      <a:r>
                        <a:rPr spc="0"/>
                        <a:t>ÓN</a:t>
                      </a:r>
                      <a:r>
                        <a:rPr spc="-125"/>
                        <a:t> </a:t>
                      </a:r>
                      <a:r>
                        <a:rPr spc="0"/>
                        <a:t>5</a:t>
                      </a:r>
                      <a:r>
                        <a:rPr spc="-120"/>
                        <a:t> </a:t>
                      </a:r>
                      <a:r>
                        <a:rPr spc="0"/>
                        <a:t>PRE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E7A62"/>
                    </a:solidFill>
                  </a:tcPr>
                </a:tc>
                <a:tc>
                  <a:txBody>
                    <a:bodyPr/>
                    <a:lstStyle/>
                    <a:p>
                      <a:pPr indent="91439" algn="l">
                        <a:spcBef>
                          <a:spcPts val="300"/>
                        </a:spcBef>
                        <a:defRPr spc="-5" sz="16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S</a:t>
                      </a:r>
                      <a:r>
                        <a:rPr spc="-10"/>
                        <a:t>E</a:t>
                      </a:r>
                      <a:r>
                        <a:t>S</a:t>
                      </a:r>
                      <a:r>
                        <a:rPr spc="15"/>
                        <a:t>I</a:t>
                      </a:r>
                      <a:r>
                        <a:rPr spc="0"/>
                        <a:t>ÓN</a:t>
                      </a:r>
                      <a:r>
                        <a:rPr spc="-125"/>
                        <a:t> </a:t>
                      </a:r>
                      <a:r>
                        <a:rPr spc="0"/>
                        <a:t>6</a:t>
                      </a:r>
                      <a:r>
                        <a:rPr spc="-120"/>
                        <a:t> </a:t>
                      </a:r>
                      <a:r>
                        <a:rPr spc="0"/>
                        <a:t>PRE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E7A62"/>
                    </a:solidFill>
                  </a:tcPr>
                </a:tc>
                <a:tc>
                  <a:txBody>
                    <a:bodyPr/>
                    <a:lstStyle/>
                    <a:p>
                      <a:pPr indent="91439" algn="l">
                        <a:spcBef>
                          <a:spcPts val="300"/>
                        </a:spcBef>
                        <a:defRPr spc="-5" sz="16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S</a:t>
                      </a:r>
                      <a:r>
                        <a:rPr spc="-10"/>
                        <a:t>E</a:t>
                      </a:r>
                      <a:r>
                        <a:t>S</a:t>
                      </a:r>
                      <a:r>
                        <a:rPr spc="15"/>
                        <a:t>I</a:t>
                      </a:r>
                      <a:r>
                        <a:rPr spc="0"/>
                        <a:t>ÓN</a:t>
                      </a:r>
                      <a:r>
                        <a:rPr spc="-125"/>
                        <a:t> </a:t>
                      </a:r>
                      <a:r>
                        <a:rPr spc="0"/>
                        <a:t>7</a:t>
                      </a:r>
                      <a:r>
                        <a:rPr spc="-120"/>
                        <a:t> </a:t>
                      </a:r>
                      <a:r>
                        <a:rPr spc="0"/>
                        <a:t>PRE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E7A62"/>
                    </a:solidFill>
                  </a:tcPr>
                </a:tc>
                <a:tc>
                  <a:txBody>
                    <a:bodyPr/>
                    <a:lstStyle/>
                    <a:p>
                      <a:pPr indent="92075" algn="l">
                        <a:spcBef>
                          <a:spcPts val="300"/>
                        </a:spcBef>
                        <a:defRPr spc="-5" sz="16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S</a:t>
                      </a:r>
                      <a:r>
                        <a:rPr spc="-10"/>
                        <a:t>E</a:t>
                      </a:r>
                      <a:r>
                        <a:t>S</a:t>
                      </a:r>
                      <a:r>
                        <a:rPr spc="15"/>
                        <a:t>I</a:t>
                      </a:r>
                      <a:r>
                        <a:rPr spc="0"/>
                        <a:t>ÓN</a:t>
                      </a:r>
                      <a:r>
                        <a:rPr spc="-125"/>
                        <a:t> </a:t>
                      </a:r>
                      <a:r>
                        <a:rPr spc="0"/>
                        <a:t>8</a:t>
                      </a:r>
                      <a:r>
                        <a:rPr spc="-120"/>
                        <a:t> </a:t>
                      </a:r>
                      <a:r>
                        <a:rPr spc="0"/>
                        <a:t>PRE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E7A6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indent="92075" algn="l">
                        <a:spcBef>
                          <a:spcPts val="300"/>
                        </a:spcBef>
                        <a:defRPr spc="15" sz="16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A</a:t>
                      </a:r>
                      <a:r>
                        <a:rPr spc="0"/>
                        <a:t>M</a:t>
                      </a:r>
                      <a:r>
                        <a:t>I</a:t>
                      </a:r>
                      <a:r>
                        <a:rPr spc="-5"/>
                        <a:t>S</a:t>
                      </a:r>
                      <a:r>
                        <a:rPr spc="-25"/>
                        <a:t>T</a:t>
                      </a:r>
                      <a:r>
                        <a:rPr spc="0"/>
                        <a:t>O</a:t>
                      </a:r>
                      <a:r>
                        <a:rPr spc="-5"/>
                        <a:t>S</a:t>
                      </a:r>
                      <a:r>
                        <a:rPr spc="0"/>
                        <a:t>O</a:t>
                      </a:r>
                      <a:r>
                        <a:rPr spc="-125"/>
                        <a:t> </a:t>
                      </a:r>
                      <a:r>
                        <a:rPr spc="0"/>
                        <a:t>3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7DA9C9"/>
                    </a:solidFill>
                  </a:tcPr>
                </a:tc>
                <a:tc>
                  <a:txBody>
                    <a:bodyPr/>
                    <a:lstStyle/>
                    <a:p>
                      <a:pPr indent="92710" algn="l">
                        <a:spcBef>
                          <a:spcPts val="300"/>
                        </a:spcBef>
                        <a:defRPr spc="15" sz="16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A</a:t>
                      </a:r>
                      <a:r>
                        <a:rPr spc="0"/>
                        <a:t>M</a:t>
                      </a:r>
                      <a:r>
                        <a:t>I</a:t>
                      </a:r>
                      <a:r>
                        <a:rPr spc="-5"/>
                        <a:t>S</a:t>
                      </a:r>
                      <a:r>
                        <a:rPr spc="-25"/>
                        <a:t>T</a:t>
                      </a:r>
                      <a:r>
                        <a:rPr spc="0"/>
                        <a:t>O</a:t>
                      </a:r>
                      <a:r>
                        <a:rPr spc="-5"/>
                        <a:t>S</a:t>
                      </a:r>
                      <a:r>
                        <a:rPr spc="0"/>
                        <a:t>O</a:t>
                      </a:r>
                      <a:r>
                        <a:rPr spc="-125"/>
                        <a:t> </a:t>
                      </a:r>
                      <a:r>
                        <a:rPr spc="0"/>
                        <a:t>4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7DA9C9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35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CACA"/>
                    </a:solidFill>
                  </a:tcPr>
                </a:tc>
                <a:tc>
                  <a:txBody>
                    <a:bodyPr/>
                    <a:lstStyle/>
                    <a:p>
                      <a:pPr indent="91439" algn="l">
                        <a:spcBef>
                          <a:spcPts val="300"/>
                        </a:spcBef>
                        <a:defRPr spc="-5" sz="16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S</a:t>
                      </a:r>
                      <a:r>
                        <a:rPr spc="-10"/>
                        <a:t>E</a:t>
                      </a:r>
                      <a:r>
                        <a:t>S</a:t>
                      </a:r>
                      <a:r>
                        <a:rPr spc="15"/>
                        <a:t>I</a:t>
                      </a:r>
                      <a:r>
                        <a:rPr spc="0"/>
                        <a:t>ÓN</a:t>
                      </a:r>
                      <a:r>
                        <a:rPr spc="-125"/>
                        <a:t> </a:t>
                      </a:r>
                      <a:r>
                        <a:rPr spc="0"/>
                        <a:t>9</a:t>
                      </a:r>
                      <a:r>
                        <a:rPr spc="-120"/>
                        <a:t> </a:t>
                      </a:r>
                      <a:r>
                        <a:rPr spc="0"/>
                        <a:t>PRE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E7A62"/>
                    </a:solidFill>
                  </a:tcPr>
                </a:tc>
                <a:tc>
                  <a:txBody>
                    <a:bodyPr/>
                    <a:lstStyle/>
                    <a:p>
                      <a:pPr indent="91439" algn="l">
                        <a:spcBef>
                          <a:spcPts val="300"/>
                        </a:spcBef>
                        <a:defRPr spc="-5" sz="16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S</a:t>
                      </a:r>
                      <a:r>
                        <a:rPr spc="-10"/>
                        <a:t>E</a:t>
                      </a:r>
                      <a:r>
                        <a:t>S</a:t>
                      </a:r>
                      <a:r>
                        <a:rPr spc="15"/>
                        <a:t>I</a:t>
                      </a:r>
                      <a:r>
                        <a:rPr spc="0"/>
                        <a:t>ÓN</a:t>
                      </a:r>
                      <a:r>
                        <a:rPr spc="-125"/>
                        <a:t> </a:t>
                      </a:r>
                      <a:r>
                        <a:rPr spc="0"/>
                        <a:t>10</a:t>
                      </a:r>
                      <a:r>
                        <a:rPr spc="-120"/>
                        <a:t> </a:t>
                      </a:r>
                      <a:r>
                        <a:rPr spc="0"/>
                        <a:t>P</a:t>
                      </a:r>
                      <a:r>
                        <a:rPr spc="5"/>
                        <a:t>R</a:t>
                      </a:r>
                      <a:r>
                        <a:rPr spc="0"/>
                        <a:t>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E7A6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35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13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CACA"/>
                    </a:solidFill>
                  </a:tcPr>
                </a:tc>
                <a:tc>
                  <a:txBody>
                    <a:bodyPr/>
                    <a:lstStyle/>
                    <a:p>
                      <a:pPr indent="92075" algn="l">
                        <a:spcBef>
                          <a:spcPts val="300"/>
                        </a:spcBef>
                        <a:defRPr spc="-5" sz="16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S</a:t>
                      </a:r>
                      <a:r>
                        <a:rPr spc="-10"/>
                        <a:t>E</a:t>
                      </a:r>
                      <a:r>
                        <a:t>S</a:t>
                      </a:r>
                      <a:r>
                        <a:rPr spc="15"/>
                        <a:t>I</a:t>
                      </a:r>
                      <a:r>
                        <a:rPr spc="0"/>
                        <a:t>ÓN</a:t>
                      </a:r>
                      <a:r>
                        <a:rPr spc="-125"/>
                        <a:t> </a:t>
                      </a:r>
                      <a:r>
                        <a:rPr spc="0"/>
                        <a:t>11</a:t>
                      </a:r>
                      <a:r>
                        <a:rPr spc="-120"/>
                        <a:t> </a:t>
                      </a:r>
                      <a:r>
                        <a:rPr spc="0"/>
                        <a:t>P</a:t>
                      </a:r>
                      <a:r>
                        <a:rPr spc="5"/>
                        <a:t>R</a:t>
                      </a:r>
                      <a:r>
                        <a:rPr spc="0"/>
                        <a:t>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E7A62"/>
                    </a:solidFill>
                  </a:tcPr>
                </a:tc>
                <a:tc>
                  <a:txBody>
                    <a:bodyPr/>
                    <a:lstStyle/>
                    <a:p>
                      <a:pPr indent="92075" algn="l">
                        <a:spcBef>
                          <a:spcPts val="300"/>
                        </a:spcBef>
                        <a:defRPr spc="15" sz="16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A</a:t>
                      </a:r>
                      <a:r>
                        <a:rPr spc="0"/>
                        <a:t>M</a:t>
                      </a:r>
                      <a:r>
                        <a:t>I</a:t>
                      </a:r>
                      <a:r>
                        <a:rPr spc="-5"/>
                        <a:t>S</a:t>
                      </a:r>
                      <a:r>
                        <a:rPr spc="-25"/>
                        <a:t>T</a:t>
                      </a:r>
                      <a:r>
                        <a:rPr spc="0"/>
                        <a:t>O</a:t>
                      </a:r>
                      <a:r>
                        <a:rPr spc="-5"/>
                        <a:t>S</a:t>
                      </a:r>
                      <a:r>
                        <a:rPr spc="0"/>
                        <a:t>O</a:t>
                      </a:r>
                      <a:r>
                        <a:rPr spc="-125"/>
                        <a:t> </a:t>
                      </a:r>
                      <a:r>
                        <a:rPr spc="0"/>
                        <a:t>5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7DA9C9"/>
                    </a:solidFill>
                  </a:tcPr>
                </a:tc>
                <a:tc>
                  <a:txBody>
                    <a:bodyPr/>
                    <a:lstStyle/>
                    <a:p>
                      <a:pPr indent="92710" algn="l">
                        <a:spcBef>
                          <a:spcPts val="300"/>
                        </a:spcBef>
                        <a:defRPr spc="15" sz="16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A</a:t>
                      </a:r>
                      <a:r>
                        <a:rPr spc="0"/>
                        <a:t>M</a:t>
                      </a:r>
                      <a:r>
                        <a:t>I</a:t>
                      </a:r>
                      <a:r>
                        <a:rPr spc="-5"/>
                        <a:t>S</a:t>
                      </a:r>
                      <a:r>
                        <a:rPr spc="-25"/>
                        <a:t>T</a:t>
                      </a:r>
                      <a:r>
                        <a:rPr spc="0"/>
                        <a:t>O</a:t>
                      </a:r>
                      <a:r>
                        <a:rPr spc="-5"/>
                        <a:t>S</a:t>
                      </a:r>
                      <a:r>
                        <a:rPr spc="0"/>
                        <a:t>O</a:t>
                      </a:r>
                      <a:r>
                        <a:rPr spc="-125"/>
                        <a:t> </a:t>
                      </a:r>
                      <a:r>
                        <a:rPr spc="0"/>
                        <a:t>6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7DA9C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35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17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indent="91439" algn="l">
                        <a:spcBef>
                          <a:spcPts val="300"/>
                        </a:spcBef>
                        <a:defRPr spc="-5" sz="16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S</a:t>
                      </a:r>
                      <a:r>
                        <a:rPr spc="-10"/>
                        <a:t>E</a:t>
                      </a:r>
                      <a:r>
                        <a:t>S</a:t>
                      </a:r>
                      <a:r>
                        <a:rPr spc="15"/>
                        <a:t>I</a:t>
                      </a:r>
                      <a:r>
                        <a:rPr spc="0"/>
                        <a:t>ÓN</a:t>
                      </a:r>
                      <a:r>
                        <a:rPr spc="-125"/>
                        <a:t> </a:t>
                      </a:r>
                      <a:r>
                        <a:rPr spc="0"/>
                        <a:t>12</a:t>
                      </a:r>
                      <a:r>
                        <a:rPr spc="-120"/>
                        <a:t> </a:t>
                      </a:r>
                      <a:r>
                        <a:rPr spc="0"/>
                        <a:t>P</a:t>
                      </a:r>
                      <a:r>
                        <a:rPr spc="5"/>
                        <a:t>R</a:t>
                      </a:r>
                      <a:r>
                        <a:rPr spc="0"/>
                        <a:t>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E7A62"/>
                    </a:solidFill>
                  </a:tcPr>
                </a:tc>
                <a:tc>
                  <a:txBody>
                    <a:bodyPr/>
                    <a:lstStyle/>
                    <a:p>
                      <a:pPr indent="91439" algn="l">
                        <a:spcBef>
                          <a:spcPts val="300"/>
                        </a:spcBef>
                        <a:defRPr spc="-5" sz="16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S</a:t>
                      </a:r>
                      <a:r>
                        <a:rPr spc="-10"/>
                        <a:t>E</a:t>
                      </a:r>
                      <a:r>
                        <a:t>S</a:t>
                      </a:r>
                      <a:r>
                        <a:rPr spc="15"/>
                        <a:t>I</a:t>
                      </a:r>
                      <a:r>
                        <a:rPr spc="0"/>
                        <a:t>ÓN</a:t>
                      </a:r>
                      <a:r>
                        <a:rPr spc="-125"/>
                        <a:t> </a:t>
                      </a:r>
                      <a:r>
                        <a:rPr spc="0"/>
                        <a:t>13</a:t>
                      </a:r>
                      <a:r>
                        <a:rPr spc="-120"/>
                        <a:t> </a:t>
                      </a:r>
                      <a:r>
                        <a:rPr spc="0"/>
                        <a:t>P</a:t>
                      </a:r>
                      <a:r>
                        <a:rPr spc="5"/>
                        <a:t>R</a:t>
                      </a:r>
                      <a:r>
                        <a:rPr spc="0"/>
                        <a:t>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E7A6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35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indent="92075" algn="l">
                        <a:spcBef>
                          <a:spcPts val="300"/>
                        </a:spcBef>
                        <a:defRPr spc="-5" sz="16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S</a:t>
                      </a:r>
                      <a:r>
                        <a:rPr spc="-10"/>
                        <a:t>E</a:t>
                      </a:r>
                      <a:r>
                        <a:t>S</a:t>
                      </a:r>
                      <a:r>
                        <a:rPr spc="15"/>
                        <a:t>I</a:t>
                      </a:r>
                      <a:r>
                        <a:rPr spc="0"/>
                        <a:t>ÓN</a:t>
                      </a:r>
                      <a:r>
                        <a:rPr spc="-125"/>
                        <a:t> </a:t>
                      </a:r>
                      <a:r>
                        <a:rPr spc="0"/>
                        <a:t>14</a:t>
                      </a:r>
                      <a:r>
                        <a:rPr spc="-120"/>
                        <a:t> </a:t>
                      </a:r>
                      <a:r>
                        <a:rPr spc="0"/>
                        <a:t>P</a:t>
                      </a:r>
                      <a:r>
                        <a:rPr spc="5"/>
                        <a:t>R</a:t>
                      </a:r>
                      <a:r>
                        <a:rPr spc="0"/>
                        <a:t>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E7A62"/>
                    </a:solidFill>
                  </a:tcPr>
                </a:tc>
                <a:tc>
                  <a:txBody>
                    <a:bodyPr/>
                    <a:lstStyle/>
                    <a:p>
                      <a:pPr indent="92075" algn="l">
                        <a:spcBef>
                          <a:spcPts val="300"/>
                        </a:spcBef>
                        <a:defRPr spc="15" sz="16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A</a:t>
                      </a:r>
                      <a:r>
                        <a:rPr spc="0"/>
                        <a:t>M</a:t>
                      </a:r>
                      <a:r>
                        <a:t>I</a:t>
                      </a:r>
                      <a:r>
                        <a:rPr spc="-5"/>
                        <a:t>S</a:t>
                      </a:r>
                      <a:r>
                        <a:rPr spc="-25"/>
                        <a:t>T</a:t>
                      </a:r>
                      <a:r>
                        <a:rPr spc="0"/>
                        <a:t>O</a:t>
                      </a:r>
                      <a:r>
                        <a:rPr spc="-5"/>
                        <a:t>S</a:t>
                      </a:r>
                      <a:r>
                        <a:rPr spc="0"/>
                        <a:t>O</a:t>
                      </a:r>
                      <a:r>
                        <a:rPr spc="-125"/>
                        <a:t> </a:t>
                      </a:r>
                      <a:r>
                        <a:rPr spc="0"/>
                        <a:t>7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7DA9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35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23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4E7E7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35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24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CACA"/>
                    </a:solidFill>
                  </a:tcPr>
                </a:tc>
                <a:tc>
                  <a:txBody>
                    <a:bodyPr/>
                    <a:lstStyle/>
                    <a:p>
                      <a:pPr indent="91439" algn="l">
                        <a:spcBef>
                          <a:spcPts val="300"/>
                        </a:spcBef>
                        <a:defRPr spc="-5" sz="16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S</a:t>
                      </a:r>
                      <a:r>
                        <a:rPr spc="-10"/>
                        <a:t>E</a:t>
                      </a:r>
                      <a:r>
                        <a:t>S</a:t>
                      </a:r>
                      <a:r>
                        <a:rPr spc="15"/>
                        <a:t>I</a:t>
                      </a:r>
                      <a:r>
                        <a:rPr spc="0"/>
                        <a:t>ÓN</a:t>
                      </a:r>
                      <a:r>
                        <a:rPr spc="-125"/>
                        <a:t> </a:t>
                      </a:r>
                      <a:r>
                        <a:rPr spc="0"/>
                        <a:t>15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91439" algn="l">
                        <a:spcBef>
                          <a:spcPts val="300"/>
                        </a:spcBef>
                        <a:defRPr spc="-5" sz="16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S</a:t>
                      </a:r>
                      <a:r>
                        <a:rPr spc="-10"/>
                        <a:t>E</a:t>
                      </a:r>
                      <a:r>
                        <a:t>S</a:t>
                      </a:r>
                      <a:r>
                        <a:rPr spc="15"/>
                        <a:t>I</a:t>
                      </a:r>
                      <a:r>
                        <a:rPr spc="0"/>
                        <a:t>ÓN</a:t>
                      </a:r>
                      <a:r>
                        <a:rPr spc="-125"/>
                        <a:t> </a:t>
                      </a:r>
                      <a:r>
                        <a:rPr spc="0"/>
                        <a:t>16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35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27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CACA"/>
                    </a:solidFill>
                  </a:tcPr>
                </a:tc>
                <a:tc>
                  <a:txBody>
                    <a:bodyPr/>
                    <a:lstStyle/>
                    <a:p>
                      <a:pPr indent="92075" algn="l">
                        <a:spcBef>
                          <a:spcPts val="300"/>
                        </a:spcBef>
                        <a:defRPr spc="-5" sz="16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S</a:t>
                      </a:r>
                      <a:r>
                        <a:rPr spc="-10"/>
                        <a:t>E</a:t>
                      </a:r>
                      <a:r>
                        <a:t>S</a:t>
                      </a:r>
                      <a:r>
                        <a:rPr spc="15"/>
                        <a:t>I</a:t>
                      </a:r>
                      <a:r>
                        <a:rPr spc="0"/>
                        <a:t>ÓN</a:t>
                      </a:r>
                      <a:r>
                        <a:rPr spc="-125"/>
                        <a:t> </a:t>
                      </a:r>
                      <a:r>
                        <a:rPr spc="0"/>
                        <a:t>17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92075" algn="l">
                        <a:spcBef>
                          <a:spcPts val="300"/>
                        </a:spcBef>
                        <a:defRPr sz="16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JOR</a:t>
                      </a:r>
                      <a:r>
                        <a:rPr spc="-5"/>
                        <a:t>N</a:t>
                      </a:r>
                      <a:r>
                        <a:rPr spc="15"/>
                        <a:t>A</a:t>
                      </a:r>
                      <a:r>
                        <a:rPr spc="-5"/>
                        <a:t>D</a:t>
                      </a:r>
                      <a:r>
                        <a:t>A</a:t>
                      </a:r>
                      <a:r>
                        <a:rPr spc="-114"/>
                        <a:t> </a:t>
                      </a:r>
                      <a:r>
                        <a:t>1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35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30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CACA"/>
                    </a:solidFill>
                  </a:tcPr>
                </a:tc>
              </a:tr>
            </a:tbl>
          </a:graphicData>
        </a:graphic>
      </p:graphicFrame>
      <p:pic>
        <p:nvPicPr>
          <p:cNvPr id="6092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6093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7" name="object 2"/>
          <p:cNvGrpSpPr/>
          <p:nvPr/>
        </p:nvGrpSpPr>
        <p:grpSpPr>
          <a:xfrm>
            <a:off x="-1" y="6333744"/>
            <a:ext cx="12192001" cy="524255"/>
            <a:chOff x="0" y="0"/>
            <a:chExt cx="12191999" cy="524253"/>
          </a:xfrm>
        </p:grpSpPr>
        <p:sp>
          <p:nvSpPr>
            <p:cNvPr id="6095" name="object 3"/>
            <p:cNvSpPr/>
            <p:nvPr/>
          </p:nvSpPr>
          <p:spPr>
            <a:xfrm>
              <a:off x="3047" y="67055"/>
              <a:ext cx="12188953" cy="457199"/>
            </a:xfrm>
            <a:prstGeom prst="rect">
              <a:avLst/>
            </a:prstGeom>
            <a:solidFill>
              <a:srgbClr val="7E7E7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096" name="object 4"/>
            <p:cNvSpPr/>
            <p:nvPr/>
          </p:nvSpPr>
          <p:spPr>
            <a:xfrm>
              <a:off x="0" y="0"/>
              <a:ext cx="12188953" cy="64008"/>
            </a:xfrm>
            <a:prstGeom prst="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aphicFrame>
        <p:nvGraphicFramePr>
          <p:cNvPr id="6098" name="object 6"/>
          <p:cNvGraphicFramePr/>
          <p:nvPr/>
        </p:nvGraphicFramePr>
        <p:xfrm>
          <a:off x="568083" y="1603883"/>
          <a:ext cx="11041378" cy="265684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77340"/>
                <a:gridCol w="1577340"/>
                <a:gridCol w="1577340"/>
                <a:gridCol w="1577339"/>
                <a:gridCol w="1577339"/>
                <a:gridCol w="1577340"/>
                <a:gridCol w="1577340"/>
              </a:tblGrid>
              <a:tr h="370839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60" sz="16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LUNES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35" sz="16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MARTES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10" sz="16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MIÉRCOLES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10" sz="16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JUEVES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60" sz="16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VIERNES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35" sz="16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SÁBADO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20" sz="16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DOMINGO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R="97155" indent="91439" algn="l">
                        <a:spcBef>
                          <a:spcPts val="300"/>
                        </a:spcBef>
                        <a:defRPr spc="-10" sz="1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F</a:t>
                      </a:r>
                      <a:r>
                        <a:rPr spc="-5"/>
                        <a:t>D</a:t>
                      </a:r>
                      <a:r>
                        <a:rPr spc="0"/>
                        <a:t>:</a:t>
                      </a:r>
                      <a:r>
                        <a:rPr spc="-75"/>
                        <a:t> </a:t>
                      </a:r>
                      <a:r>
                        <a:rPr spc="0"/>
                        <a:t>E</a:t>
                      </a:r>
                      <a:r>
                        <a:rPr spc="-5"/>
                        <a:t>vi</a:t>
                      </a:r>
                      <a:r>
                        <a:rPr spc="-25"/>
                        <a:t>t</a:t>
                      </a:r>
                      <a:r>
                        <a:rPr spc="-5"/>
                        <a:t>a</a:t>
                      </a:r>
                      <a:r>
                        <a:rPr spc="0"/>
                        <a:t>r</a:t>
                      </a:r>
                      <a:r>
                        <a:rPr spc="-55"/>
                        <a:t> </a:t>
                      </a:r>
                      <a:r>
                        <a:rPr spc="-5"/>
                        <a:t>jueg</a:t>
                      </a:r>
                      <a:r>
                        <a:rPr spc="0"/>
                        <a:t>o  ri</a:t>
                      </a:r>
                      <a:r>
                        <a:t>v</a:t>
                      </a:r>
                      <a:r>
                        <a:rPr spc="-5"/>
                        <a:t>a</a:t>
                      </a:r>
                      <a:r>
                        <a:rPr spc="0"/>
                        <a:t>l</a:t>
                      </a:r>
                      <a:r>
                        <a:rPr spc="-80"/>
                        <a:t> </a:t>
                      </a:r>
                      <a:r>
                        <a:rPr spc="0"/>
                        <a:t>–</a:t>
                      </a:r>
                      <a:r>
                        <a:rPr spc="-90"/>
                        <a:t> </a:t>
                      </a:r>
                      <a:r>
                        <a:rPr spc="-5"/>
                        <a:t>Ca</a:t>
                      </a:r>
                      <a:r>
                        <a:rPr spc="0"/>
                        <a:t>rril</a:t>
                      </a:r>
                      <a:r>
                        <a:rPr spc="-80"/>
                        <a:t> </a:t>
                      </a:r>
                      <a:r>
                        <a:rPr spc="25"/>
                        <a:t>I</a:t>
                      </a:r>
                      <a:r>
                        <a:rPr spc="0"/>
                        <a:t>n</a:t>
                      </a:r>
                      <a:r>
                        <a:rPr spc="-25"/>
                        <a:t>t</a:t>
                      </a:r>
                      <a:r>
                        <a:rPr spc="0"/>
                        <a:t>eri</a:t>
                      </a:r>
                      <a:r>
                        <a:t>o</a:t>
                      </a:r>
                      <a:r>
                        <a:rPr spc="0"/>
                        <a:t>r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E7A62"/>
                    </a:solidFill>
                  </a:tcPr>
                </a:tc>
                <a:tc>
                  <a:txBody>
                    <a:bodyPr/>
                    <a:lstStyle/>
                    <a:p>
                      <a:pPr marR="95250" indent="91439" algn="l">
                        <a:spcBef>
                          <a:spcPts val="300"/>
                        </a:spcBef>
                        <a:defRPr spc="-10" sz="1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F</a:t>
                      </a:r>
                      <a:r>
                        <a:rPr spc="-5"/>
                        <a:t>D</a:t>
                      </a:r>
                      <a:r>
                        <a:rPr spc="0"/>
                        <a:t>:</a:t>
                      </a:r>
                      <a:r>
                        <a:rPr spc="-75"/>
                        <a:t> </a:t>
                      </a:r>
                      <a:r>
                        <a:rPr spc="0"/>
                        <a:t>E</a:t>
                      </a:r>
                      <a:r>
                        <a:rPr spc="-5"/>
                        <a:t>vi</a:t>
                      </a:r>
                      <a:r>
                        <a:rPr spc="-25"/>
                        <a:t>t</a:t>
                      </a:r>
                      <a:r>
                        <a:rPr spc="-5"/>
                        <a:t>a</a:t>
                      </a:r>
                      <a:r>
                        <a:rPr spc="0"/>
                        <a:t>r</a:t>
                      </a:r>
                      <a:r>
                        <a:rPr spc="-55"/>
                        <a:t> </a:t>
                      </a:r>
                      <a:r>
                        <a:rPr spc="-5"/>
                        <a:t>jueg</a:t>
                      </a:r>
                      <a:r>
                        <a:rPr spc="0"/>
                        <a:t>o  ri</a:t>
                      </a:r>
                      <a:r>
                        <a:t>v</a:t>
                      </a:r>
                      <a:r>
                        <a:rPr spc="-5"/>
                        <a:t>a</a:t>
                      </a:r>
                      <a:r>
                        <a:rPr spc="0"/>
                        <a:t>l</a:t>
                      </a:r>
                      <a:r>
                        <a:rPr spc="-75"/>
                        <a:t> </a:t>
                      </a:r>
                      <a:r>
                        <a:rPr spc="0"/>
                        <a:t>–</a:t>
                      </a:r>
                      <a:r>
                        <a:rPr spc="-90"/>
                        <a:t> </a:t>
                      </a:r>
                      <a:r>
                        <a:rPr spc="-5"/>
                        <a:t>Ca</a:t>
                      </a:r>
                      <a:r>
                        <a:rPr spc="0"/>
                        <a:t>rril</a:t>
                      </a:r>
                      <a:r>
                        <a:rPr spc="-80"/>
                        <a:t> </a:t>
                      </a:r>
                      <a:r>
                        <a:rPr spc="0"/>
                        <a:t>L</a:t>
                      </a:r>
                      <a:r>
                        <a:t>a</a:t>
                      </a:r>
                      <a:r>
                        <a:rPr spc="-25"/>
                        <a:t>t</a:t>
                      </a:r>
                      <a:r>
                        <a:rPr spc="0"/>
                        <a:t>er</a:t>
                      </a:r>
                      <a:r>
                        <a:rPr spc="-5"/>
                        <a:t>a</a:t>
                      </a:r>
                      <a:r>
                        <a:rPr spc="0"/>
                        <a:t>l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E7A62"/>
                    </a:solidFill>
                  </a:tcPr>
                </a:tc>
                <a:tc>
                  <a:txBody>
                    <a:bodyPr/>
                    <a:lstStyle/>
                    <a:p>
                      <a:pPr marR="212090" indent="91439" algn="l">
                        <a:spcBef>
                          <a:spcPts val="300"/>
                        </a:spcBef>
                        <a:defRPr spc="-10" sz="1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T</a:t>
                      </a:r>
                      <a:r>
                        <a:rPr spc="-5"/>
                        <a:t>D</a:t>
                      </a:r>
                      <a:r>
                        <a:rPr spc="0"/>
                        <a:t>:</a:t>
                      </a:r>
                      <a:r>
                        <a:rPr spc="-75"/>
                        <a:t> </a:t>
                      </a:r>
                      <a:r>
                        <a:t>T</a:t>
                      </a:r>
                      <a:r>
                        <a:rPr spc="0"/>
                        <a:t>r</a:t>
                      </a:r>
                      <a:r>
                        <a:rPr spc="-5"/>
                        <a:t>a</a:t>
                      </a:r>
                      <a:r>
                        <a:rPr spc="0"/>
                        <a:t>nsi</a:t>
                      </a:r>
                      <a:r>
                        <a:rPr spc="5"/>
                        <a:t>c</a:t>
                      </a:r>
                      <a:r>
                        <a:rPr spc="-5"/>
                        <a:t>i</a:t>
                      </a:r>
                      <a:r>
                        <a:t>ó</a:t>
                      </a:r>
                      <a:r>
                        <a:rPr spc="0"/>
                        <a:t>n  de</a:t>
                      </a:r>
                      <a:r>
                        <a:rPr spc="-5"/>
                        <a:t>f</a:t>
                      </a:r>
                      <a:r>
                        <a:rPr spc="0"/>
                        <a:t>ensiva</a:t>
                      </a:r>
                      <a:r>
                        <a:rPr spc="-100"/>
                        <a:t> </a:t>
                      </a:r>
                      <a:r>
                        <a:rPr spc="0"/>
                        <a:t>en</a:t>
                      </a:r>
                      <a:r>
                        <a:rPr spc="-90"/>
                        <a:t> </a:t>
                      </a:r>
                      <a:r>
                        <a:rPr spc="0"/>
                        <a:t>Z</a:t>
                      </a:r>
                      <a:r>
                        <a:rPr spc="25"/>
                        <a:t>I</a:t>
                      </a:r>
                      <a:r>
                        <a:rPr spc="0"/>
                        <a:t>/P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E7A62"/>
                    </a:solidFill>
                  </a:tcPr>
                </a:tc>
                <a:tc>
                  <a:txBody>
                    <a:bodyPr/>
                    <a:lstStyle/>
                    <a:p>
                      <a:pPr marR="294004" indent="92075" algn="l">
                        <a:spcBef>
                          <a:spcPts val="300"/>
                        </a:spcBef>
                        <a:defRPr spc="-10" sz="1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T</a:t>
                      </a:r>
                      <a:r>
                        <a:rPr spc="-5"/>
                        <a:t>D</a:t>
                      </a:r>
                      <a:r>
                        <a:rPr spc="0"/>
                        <a:t>:</a:t>
                      </a:r>
                      <a:r>
                        <a:rPr spc="-75"/>
                        <a:t> </a:t>
                      </a:r>
                      <a:r>
                        <a:t>T</a:t>
                      </a:r>
                      <a:r>
                        <a:rPr spc="0"/>
                        <a:t>r</a:t>
                      </a:r>
                      <a:r>
                        <a:rPr spc="-5"/>
                        <a:t>a</a:t>
                      </a:r>
                      <a:r>
                        <a:rPr spc="0"/>
                        <a:t>nsi</a:t>
                      </a:r>
                      <a:r>
                        <a:rPr spc="5"/>
                        <a:t>c</a:t>
                      </a:r>
                      <a:r>
                        <a:rPr spc="-5"/>
                        <a:t>i</a:t>
                      </a:r>
                      <a:r>
                        <a:t>ó</a:t>
                      </a:r>
                      <a:r>
                        <a:rPr spc="0"/>
                        <a:t>n  de</a:t>
                      </a:r>
                      <a:r>
                        <a:rPr spc="-5"/>
                        <a:t>f</a:t>
                      </a:r>
                      <a:r>
                        <a:rPr spc="0"/>
                        <a:t>ensiva</a:t>
                      </a:r>
                      <a:r>
                        <a:rPr spc="-100"/>
                        <a:t> </a:t>
                      </a:r>
                      <a:r>
                        <a:rPr spc="0"/>
                        <a:t>en</a:t>
                      </a:r>
                      <a:r>
                        <a:rPr spc="-90"/>
                        <a:t> </a:t>
                      </a:r>
                      <a:r>
                        <a:rPr spc="0"/>
                        <a:t>ZA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E7A6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04" sz="12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31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CACA"/>
                    </a:solidFill>
                  </a:tcPr>
                </a:tc>
                <a:tc>
                  <a:txBody>
                    <a:bodyPr/>
                    <a:lstStyle/>
                    <a:p>
                      <a:pPr indent="92075" algn="l">
                        <a:spcBef>
                          <a:spcPts val="300"/>
                        </a:spcBef>
                        <a:defRPr sz="1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A</a:t>
                      </a:r>
                      <a:r>
                        <a:rPr spc="10"/>
                        <a:t>M</a:t>
                      </a:r>
                      <a:r>
                        <a:rPr spc="25"/>
                        <a:t>I</a:t>
                      </a:r>
                      <a:r>
                        <a:rPr spc="-5"/>
                        <a:t>STOS</a:t>
                      </a:r>
                      <a:r>
                        <a:t>O</a:t>
                      </a:r>
                      <a:r>
                        <a:rPr spc="-130"/>
                        <a:t> </a:t>
                      </a:r>
                      <a:r>
                        <a:t>1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7DA9C9"/>
                    </a:solidFill>
                  </a:tcPr>
                </a:tc>
                <a:tc>
                  <a:txBody>
                    <a:bodyPr/>
                    <a:lstStyle/>
                    <a:p>
                      <a:pPr indent="92710" algn="l">
                        <a:spcBef>
                          <a:spcPts val="300"/>
                        </a:spcBef>
                        <a:defRPr sz="1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A</a:t>
                      </a:r>
                      <a:r>
                        <a:rPr spc="10"/>
                        <a:t>M</a:t>
                      </a:r>
                      <a:r>
                        <a:rPr spc="25"/>
                        <a:t>I</a:t>
                      </a:r>
                      <a:r>
                        <a:rPr spc="-5"/>
                        <a:t>STOS</a:t>
                      </a:r>
                      <a:r>
                        <a:t>O</a:t>
                      </a:r>
                      <a:r>
                        <a:rPr spc="-130"/>
                        <a:t> </a:t>
                      </a:r>
                      <a:r>
                        <a:t>2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7DA9C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R="452755" indent="91439" algn="l">
                        <a:spcBef>
                          <a:spcPts val="300"/>
                        </a:spcBef>
                        <a:defRPr spc="-10" sz="1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F</a:t>
                      </a:r>
                      <a:r>
                        <a:rPr spc="-5"/>
                        <a:t>D</a:t>
                      </a:r>
                      <a:r>
                        <a:rPr spc="0"/>
                        <a:t>:</a:t>
                      </a:r>
                      <a:r>
                        <a:rPr spc="-75"/>
                        <a:t> </a:t>
                      </a:r>
                      <a:r>
                        <a:rPr spc="0"/>
                        <a:t>Presi</a:t>
                      </a:r>
                      <a:r>
                        <a:t>ó</a:t>
                      </a:r>
                      <a:r>
                        <a:rPr spc="0"/>
                        <a:t>n</a:t>
                      </a:r>
                      <a:r>
                        <a:rPr spc="-75"/>
                        <a:t> </a:t>
                      </a:r>
                      <a:r>
                        <a:rPr spc="0"/>
                        <a:t>en  </a:t>
                      </a:r>
                      <a:r>
                        <a:rPr spc="-5"/>
                        <a:t>b</a:t>
                      </a:r>
                      <a:r>
                        <a:rPr spc="20"/>
                        <a:t>l</a:t>
                      </a:r>
                      <a:r>
                        <a:t>o</a:t>
                      </a:r>
                      <a:r>
                        <a:rPr spc="-5"/>
                        <a:t>qu</a:t>
                      </a:r>
                      <a:r>
                        <a:rPr spc="0"/>
                        <a:t>e</a:t>
                      </a:r>
                      <a:r>
                        <a:rPr spc="-125"/>
                        <a:t> </a:t>
                      </a:r>
                      <a:r>
                        <a:rPr spc="-5"/>
                        <a:t>a</a:t>
                      </a:r>
                      <a:r>
                        <a:rPr spc="20"/>
                        <a:t>l</a:t>
                      </a:r>
                      <a:r>
                        <a:rPr spc="-25"/>
                        <a:t>t</a:t>
                      </a:r>
                      <a:r>
                        <a:rPr spc="0"/>
                        <a:t>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E7A62"/>
                    </a:solidFill>
                  </a:tcPr>
                </a:tc>
                <a:tc>
                  <a:txBody>
                    <a:bodyPr/>
                    <a:lstStyle/>
                    <a:p>
                      <a:pPr marR="450215" indent="91439" algn="l">
                        <a:spcBef>
                          <a:spcPts val="300"/>
                        </a:spcBef>
                        <a:defRPr spc="-10" sz="1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F</a:t>
                      </a:r>
                      <a:r>
                        <a:rPr spc="-5"/>
                        <a:t>O</a:t>
                      </a:r>
                      <a:r>
                        <a:rPr spc="0"/>
                        <a:t>:</a:t>
                      </a:r>
                      <a:r>
                        <a:rPr spc="-75"/>
                        <a:t> </a:t>
                      </a:r>
                      <a:r>
                        <a:rPr spc="-5"/>
                        <a:t>Sa</a:t>
                      </a:r>
                      <a:r>
                        <a:rPr spc="20"/>
                        <a:t>l</a:t>
                      </a:r>
                      <a:r>
                        <a:rPr spc="-5"/>
                        <a:t>i</a:t>
                      </a:r>
                      <a:r>
                        <a:rPr spc="0"/>
                        <a:t>da</a:t>
                      </a:r>
                      <a:r>
                        <a:rPr spc="-104"/>
                        <a:t> </a:t>
                      </a:r>
                      <a:r>
                        <a:rPr spc="0"/>
                        <a:t>de  </a:t>
                      </a:r>
                      <a:r>
                        <a:rPr spc="-5"/>
                        <a:t>b</a:t>
                      </a:r>
                      <a:r>
                        <a:t>a</a:t>
                      </a:r>
                      <a:r>
                        <a:rPr spc="20"/>
                        <a:t>l</a:t>
                      </a:r>
                      <a:r>
                        <a:t>ó</a:t>
                      </a:r>
                      <a:r>
                        <a:rPr spc="0"/>
                        <a:t>n/</a:t>
                      </a:r>
                      <a:r>
                        <a:rPr spc="-15"/>
                        <a:t>V</a:t>
                      </a:r>
                      <a:r>
                        <a:rPr spc="-5"/>
                        <a:t>a</a:t>
                      </a:r>
                      <a:r>
                        <a:rPr spc="0"/>
                        <a:t>r.</a:t>
                      </a:r>
                      <a:r>
                        <a:rPr spc="-75"/>
                        <a:t> </a:t>
                      </a:r>
                      <a:r>
                        <a:rPr spc="0"/>
                        <a:t>JD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E7A62"/>
                    </a:solidFill>
                  </a:tcPr>
                </a:tc>
                <a:tc>
                  <a:txBody>
                    <a:bodyPr/>
                    <a:lstStyle/>
                    <a:p>
                      <a:pPr marR="165100" indent="91439" algn="l">
                        <a:spcBef>
                          <a:spcPts val="300"/>
                        </a:spcBef>
                        <a:defRPr spc="-10" sz="1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F</a:t>
                      </a:r>
                      <a:r>
                        <a:rPr spc="-5"/>
                        <a:t>O</a:t>
                      </a:r>
                      <a:r>
                        <a:rPr spc="0"/>
                        <a:t>:</a:t>
                      </a:r>
                      <a:r>
                        <a:rPr spc="-75"/>
                        <a:t> </a:t>
                      </a:r>
                      <a:r>
                        <a:rPr spc="0"/>
                        <a:t>Ap</a:t>
                      </a:r>
                      <a:r>
                        <a:t>a</a:t>
                      </a:r>
                      <a:r>
                        <a:rPr spc="0"/>
                        <a:t>rición  en</a:t>
                      </a:r>
                      <a:r>
                        <a:rPr spc="-25"/>
                        <a:t>t</a:t>
                      </a:r>
                      <a:r>
                        <a:rPr spc="0"/>
                        <a:t>re</a:t>
                      </a:r>
                      <a:r>
                        <a:rPr spc="-65"/>
                        <a:t> </a:t>
                      </a:r>
                      <a:r>
                        <a:rPr spc="20"/>
                        <a:t>l</a:t>
                      </a:r>
                      <a:r>
                        <a:rPr spc="10"/>
                        <a:t>í</a:t>
                      </a:r>
                      <a:r>
                        <a:rPr spc="0"/>
                        <a:t>ne</a:t>
                      </a:r>
                      <a:r>
                        <a:rPr spc="-5"/>
                        <a:t>as</a:t>
                      </a:r>
                      <a:r>
                        <a:rPr spc="0"/>
                        <a:t>/A</a:t>
                      </a:r>
                      <a:r>
                        <a:t>u</a:t>
                      </a:r>
                      <a:r>
                        <a:rPr spc="-25"/>
                        <a:t>t</a:t>
                      </a:r>
                      <a:r>
                        <a:t>o</a:t>
                      </a:r>
                      <a:r>
                        <a:rPr spc="0"/>
                        <a:t>.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E7A62"/>
                    </a:solidFill>
                  </a:tcPr>
                </a:tc>
                <a:tc>
                  <a:txBody>
                    <a:bodyPr/>
                    <a:lstStyle/>
                    <a:p>
                      <a:pPr marR="429894" indent="92075" algn="l">
                        <a:spcBef>
                          <a:spcPts val="300"/>
                        </a:spcBef>
                        <a:defRPr spc="-10" sz="1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F</a:t>
                      </a:r>
                      <a:r>
                        <a:rPr spc="-5"/>
                        <a:t>O</a:t>
                      </a:r>
                      <a:r>
                        <a:rPr spc="0"/>
                        <a:t>:</a:t>
                      </a:r>
                      <a:r>
                        <a:rPr spc="-75"/>
                        <a:t> </a:t>
                      </a:r>
                      <a:r>
                        <a:t>T</a:t>
                      </a:r>
                      <a:r>
                        <a:rPr spc="0"/>
                        <a:t>ercer  h</a:t>
                      </a:r>
                      <a:r>
                        <a:t>o</a:t>
                      </a:r>
                      <a:r>
                        <a:rPr spc="10"/>
                        <a:t>m</a:t>
                      </a:r>
                      <a:r>
                        <a:rPr spc="-5"/>
                        <a:t>bre/Au</a:t>
                      </a:r>
                      <a:r>
                        <a:rPr spc="-25"/>
                        <a:t>t</a:t>
                      </a:r>
                      <a:r>
                        <a:t>o</a:t>
                      </a:r>
                      <a:r>
                        <a:rPr spc="0"/>
                        <a:t>.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E7A6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z="12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indent="92075" algn="l">
                        <a:spcBef>
                          <a:spcPts val="300"/>
                        </a:spcBef>
                        <a:defRPr sz="1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A</a:t>
                      </a:r>
                      <a:r>
                        <a:rPr spc="10"/>
                        <a:t>M</a:t>
                      </a:r>
                      <a:r>
                        <a:rPr spc="25"/>
                        <a:t>I</a:t>
                      </a:r>
                      <a:r>
                        <a:rPr spc="-5"/>
                        <a:t>STOS</a:t>
                      </a:r>
                      <a:r>
                        <a:t>O</a:t>
                      </a:r>
                      <a:r>
                        <a:rPr spc="-130"/>
                        <a:t> </a:t>
                      </a:r>
                      <a:r>
                        <a:t>3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7DA9C9"/>
                    </a:solidFill>
                  </a:tcPr>
                </a:tc>
                <a:tc>
                  <a:txBody>
                    <a:bodyPr/>
                    <a:lstStyle/>
                    <a:p>
                      <a:pPr indent="92710" algn="l">
                        <a:spcBef>
                          <a:spcPts val="300"/>
                        </a:spcBef>
                        <a:defRPr sz="1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A</a:t>
                      </a:r>
                      <a:r>
                        <a:rPr spc="10"/>
                        <a:t>M</a:t>
                      </a:r>
                      <a:r>
                        <a:rPr spc="25"/>
                        <a:t>I</a:t>
                      </a:r>
                      <a:r>
                        <a:rPr spc="-5"/>
                        <a:t>STOS</a:t>
                      </a:r>
                      <a:r>
                        <a:t>O</a:t>
                      </a:r>
                      <a:r>
                        <a:rPr spc="-130"/>
                        <a:t> </a:t>
                      </a:r>
                      <a:r>
                        <a:t>4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7DA9C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04" sz="12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CACA"/>
                    </a:solidFill>
                  </a:tcPr>
                </a:tc>
                <a:tc>
                  <a:txBody>
                    <a:bodyPr/>
                    <a:lstStyle/>
                    <a:p>
                      <a:pPr marR="290195" indent="91439" algn="l">
                        <a:spcBef>
                          <a:spcPts val="300"/>
                        </a:spcBef>
                        <a:defRPr spc="-10" sz="1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T</a:t>
                      </a:r>
                      <a:r>
                        <a:rPr spc="-5"/>
                        <a:t>O</a:t>
                      </a:r>
                      <a:r>
                        <a:rPr spc="0"/>
                        <a:t>:</a:t>
                      </a:r>
                      <a:r>
                        <a:rPr spc="-85"/>
                        <a:t> </a:t>
                      </a:r>
                      <a:r>
                        <a:rPr spc="25"/>
                        <a:t>I</a:t>
                      </a:r>
                      <a:r>
                        <a:rPr spc="0"/>
                        <a:t>n</a:t>
                      </a:r>
                      <a:r>
                        <a:rPr spc="-25"/>
                        <a:t>t</a:t>
                      </a:r>
                      <a:r>
                        <a:rPr spc="0"/>
                        <a:t>erca</a:t>
                      </a:r>
                      <a:r>
                        <a:rPr spc="10"/>
                        <a:t>m</a:t>
                      </a:r>
                      <a:r>
                        <a:rPr spc="-5"/>
                        <a:t>bio  </a:t>
                      </a:r>
                      <a:r>
                        <a:t>posicional</a:t>
                      </a:r>
                      <a:r>
                        <a:rPr spc="-95"/>
                        <a:t> </a:t>
                      </a:r>
                      <a:r>
                        <a:rPr spc="-90"/>
                        <a:t>ZA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E7A62"/>
                    </a:solidFill>
                  </a:tcPr>
                </a:tc>
                <a:tc>
                  <a:txBody>
                    <a:bodyPr/>
                    <a:lstStyle/>
                    <a:p>
                      <a:pPr marR="226695" indent="91439" algn="l">
                        <a:spcBef>
                          <a:spcPts val="300"/>
                        </a:spcBef>
                        <a:defRPr spc="-10" sz="1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T</a:t>
                      </a:r>
                      <a:r>
                        <a:rPr spc="-5"/>
                        <a:t>O</a:t>
                      </a:r>
                      <a:r>
                        <a:rPr spc="0"/>
                        <a:t>:</a:t>
                      </a:r>
                      <a:r>
                        <a:rPr spc="-85"/>
                        <a:t> </a:t>
                      </a:r>
                      <a:r>
                        <a:rPr spc="-15"/>
                        <a:t>V</a:t>
                      </a:r>
                      <a:r>
                        <a:rPr spc="0"/>
                        <a:t>er</a:t>
                      </a:r>
                      <a:r>
                        <a:rPr spc="-25"/>
                        <a:t>t</a:t>
                      </a:r>
                      <a:r>
                        <a:rPr spc="-5"/>
                        <a:t>i</a:t>
                      </a:r>
                      <a:r>
                        <a:rPr spc="0"/>
                        <a:t>c</a:t>
                      </a:r>
                      <a:r>
                        <a:rPr spc="-5"/>
                        <a:t>a</a:t>
                      </a:r>
                      <a:r>
                        <a:rPr spc="20"/>
                        <a:t>l</a:t>
                      </a:r>
                      <a:r>
                        <a:rPr spc="-5"/>
                        <a:t>i</a:t>
                      </a:r>
                      <a:r>
                        <a:rPr spc="0"/>
                        <a:t>d</a:t>
                      </a:r>
                      <a:r>
                        <a:rPr spc="-5"/>
                        <a:t>a</a:t>
                      </a:r>
                      <a:r>
                        <a:rPr spc="0"/>
                        <a:t>d  Z</a:t>
                      </a:r>
                      <a:r>
                        <a:t>o</a:t>
                      </a:r>
                      <a:r>
                        <a:rPr spc="0"/>
                        <a:t>na</a:t>
                      </a:r>
                      <a:r>
                        <a:rPr spc="-70"/>
                        <a:t> </a:t>
                      </a:r>
                      <a:r>
                        <a:rPr spc="25"/>
                        <a:t>I</a:t>
                      </a:r>
                      <a:r>
                        <a:rPr spc="0"/>
                        <a:t>nic</a:t>
                      </a:r>
                      <a:r>
                        <a:rPr spc="-5"/>
                        <a:t>i</a:t>
                      </a:r>
                      <a:r>
                        <a:t>o</a:t>
                      </a:r>
                      <a:r>
                        <a:rPr spc="5"/>
                        <a:t>/</a:t>
                      </a:r>
                      <a:r>
                        <a:rPr spc="0"/>
                        <a:t>Pr</a:t>
                      </a:r>
                      <a:r>
                        <a:t>o</a:t>
                      </a:r>
                      <a:r>
                        <a:rPr spc="-5"/>
                        <a:t>g</a:t>
                      </a:r>
                      <a:r>
                        <a:rPr spc="0"/>
                        <a:t>.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E7A6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04" sz="12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13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CACA"/>
                    </a:solidFill>
                  </a:tcPr>
                </a:tc>
                <a:tc>
                  <a:txBody>
                    <a:bodyPr/>
                    <a:lstStyle/>
                    <a:p>
                      <a:pPr marR="338454" indent="92075" algn="l">
                        <a:spcBef>
                          <a:spcPts val="300"/>
                        </a:spcBef>
                        <a:defRPr spc="-10" sz="1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F</a:t>
                      </a:r>
                      <a:r>
                        <a:rPr spc="-5"/>
                        <a:t>D</a:t>
                      </a:r>
                      <a:r>
                        <a:rPr spc="0"/>
                        <a:t>:</a:t>
                      </a:r>
                      <a:r>
                        <a:rPr spc="-75"/>
                        <a:t> </a:t>
                      </a:r>
                      <a:r>
                        <a:rPr spc="0"/>
                        <a:t>E</a:t>
                      </a:r>
                      <a:r>
                        <a:rPr spc="-5"/>
                        <a:t>vi</a:t>
                      </a:r>
                      <a:r>
                        <a:rPr spc="-25"/>
                        <a:t>t</a:t>
                      </a:r>
                      <a:r>
                        <a:rPr spc="-5"/>
                        <a:t>a</a:t>
                      </a:r>
                      <a:r>
                        <a:rPr spc="0"/>
                        <a:t>r</a:t>
                      </a:r>
                      <a:r>
                        <a:rPr spc="-55"/>
                        <a:t> </a:t>
                      </a:r>
                      <a:r>
                        <a:rPr spc="-5"/>
                        <a:t>jueg</a:t>
                      </a:r>
                      <a:r>
                        <a:rPr spc="0"/>
                        <a:t>o  </a:t>
                      </a:r>
                      <a:r>
                        <a:rPr spc="-60"/>
                        <a:t>rival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E7A62"/>
                    </a:solidFill>
                  </a:tcPr>
                </a:tc>
                <a:tc>
                  <a:txBody>
                    <a:bodyPr/>
                    <a:lstStyle/>
                    <a:p>
                      <a:pPr indent="92075" algn="l">
                        <a:spcBef>
                          <a:spcPts val="300"/>
                        </a:spcBef>
                        <a:defRPr sz="1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A</a:t>
                      </a:r>
                      <a:r>
                        <a:rPr spc="10"/>
                        <a:t>M</a:t>
                      </a:r>
                      <a:r>
                        <a:rPr spc="25"/>
                        <a:t>I</a:t>
                      </a:r>
                      <a:r>
                        <a:rPr spc="-5"/>
                        <a:t>STOS</a:t>
                      </a:r>
                      <a:r>
                        <a:t>O</a:t>
                      </a:r>
                      <a:r>
                        <a:rPr spc="-130"/>
                        <a:t> </a:t>
                      </a:r>
                      <a:r>
                        <a:t>5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7DA9C9"/>
                    </a:solidFill>
                  </a:tcPr>
                </a:tc>
                <a:tc>
                  <a:txBody>
                    <a:bodyPr/>
                    <a:lstStyle/>
                    <a:p>
                      <a:pPr indent="92710" algn="l">
                        <a:spcBef>
                          <a:spcPts val="300"/>
                        </a:spcBef>
                        <a:defRPr sz="1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A</a:t>
                      </a:r>
                      <a:r>
                        <a:rPr spc="10"/>
                        <a:t>M</a:t>
                      </a:r>
                      <a:r>
                        <a:rPr spc="25"/>
                        <a:t>I</a:t>
                      </a:r>
                      <a:r>
                        <a:rPr spc="-5"/>
                        <a:t>STOS</a:t>
                      </a:r>
                      <a:r>
                        <a:t>O</a:t>
                      </a:r>
                      <a:r>
                        <a:rPr spc="-130"/>
                        <a:t> </a:t>
                      </a:r>
                      <a:r>
                        <a:t>6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7DA9C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04" sz="12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17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R="244475" indent="91439" algn="l">
                        <a:spcBef>
                          <a:spcPts val="300"/>
                        </a:spcBef>
                        <a:defRPr spc="-10" sz="1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F</a:t>
                      </a:r>
                      <a:r>
                        <a:rPr spc="-5"/>
                        <a:t>O</a:t>
                      </a:r>
                      <a:r>
                        <a:rPr spc="0"/>
                        <a:t>:</a:t>
                      </a:r>
                      <a:r>
                        <a:rPr spc="-75"/>
                        <a:t> </a:t>
                      </a:r>
                      <a:r>
                        <a:rPr spc="0"/>
                        <a:t>Ap</a:t>
                      </a:r>
                      <a:r>
                        <a:t>a</a:t>
                      </a:r>
                      <a:r>
                        <a:rPr spc="0"/>
                        <a:t>rición  en</a:t>
                      </a:r>
                      <a:r>
                        <a:rPr spc="-25"/>
                        <a:t>t</a:t>
                      </a:r>
                      <a:r>
                        <a:rPr spc="0"/>
                        <a:t>re</a:t>
                      </a:r>
                      <a:r>
                        <a:rPr spc="-65"/>
                        <a:t> </a:t>
                      </a:r>
                      <a:r>
                        <a:rPr spc="20"/>
                        <a:t>l</a:t>
                      </a:r>
                      <a:r>
                        <a:rPr spc="10"/>
                        <a:t>í</a:t>
                      </a:r>
                      <a:r>
                        <a:rPr spc="0"/>
                        <a:t>ne</a:t>
                      </a:r>
                      <a:r>
                        <a:rPr spc="-5"/>
                        <a:t>as</a:t>
                      </a:r>
                      <a:r>
                        <a:rPr spc="0"/>
                        <a:t>/</a:t>
                      </a:r>
                      <a:r>
                        <a:rPr spc="-5"/>
                        <a:t>3</a:t>
                      </a:r>
                      <a:r>
                        <a:rPr spc="0"/>
                        <a:t>r</a:t>
                      </a:r>
                      <a:r>
                        <a:rPr spc="-114"/>
                        <a:t> </a:t>
                      </a:r>
                      <a:r>
                        <a:rPr spc="-5"/>
                        <a:t>H</a:t>
                      </a:r>
                      <a:r>
                        <a:rPr spc="0"/>
                        <a:t>.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E7A62"/>
                    </a:solidFill>
                  </a:tcPr>
                </a:tc>
                <a:tc>
                  <a:txBody>
                    <a:bodyPr/>
                    <a:lstStyle/>
                    <a:p>
                      <a:pPr marR="212090" indent="91439" algn="l">
                        <a:spcBef>
                          <a:spcPts val="300"/>
                        </a:spcBef>
                        <a:defRPr spc="-10" sz="1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T</a:t>
                      </a:r>
                      <a:r>
                        <a:rPr spc="-5"/>
                        <a:t>D</a:t>
                      </a:r>
                      <a:r>
                        <a:rPr spc="0"/>
                        <a:t>:</a:t>
                      </a:r>
                      <a:r>
                        <a:rPr spc="-75"/>
                        <a:t> </a:t>
                      </a:r>
                      <a:r>
                        <a:t>T</a:t>
                      </a:r>
                      <a:r>
                        <a:rPr spc="0"/>
                        <a:t>r</a:t>
                      </a:r>
                      <a:r>
                        <a:rPr spc="-5"/>
                        <a:t>a</a:t>
                      </a:r>
                      <a:r>
                        <a:rPr spc="0"/>
                        <a:t>nsi</a:t>
                      </a:r>
                      <a:r>
                        <a:rPr spc="5"/>
                        <a:t>c</a:t>
                      </a:r>
                      <a:r>
                        <a:rPr spc="-5"/>
                        <a:t>i</a:t>
                      </a:r>
                      <a:r>
                        <a:t>ó</a:t>
                      </a:r>
                      <a:r>
                        <a:rPr spc="0"/>
                        <a:t>n  de</a:t>
                      </a:r>
                      <a:r>
                        <a:rPr spc="-5"/>
                        <a:t>f</a:t>
                      </a:r>
                      <a:r>
                        <a:rPr spc="0"/>
                        <a:t>ensiva</a:t>
                      </a:r>
                      <a:r>
                        <a:rPr spc="-100"/>
                        <a:t> </a:t>
                      </a:r>
                      <a:r>
                        <a:rPr spc="0"/>
                        <a:t>en</a:t>
                      </a:r>
                      <a:r>
                        <a:rPr spc="-90"/>
                        <a:t> </a:t>
                      </a:r>
                      <a:r>
                        <a:rPr spc="0"/>
                        <a:t>Z</a:t>
                      </a:r>
                      <a:r>
                        <a:rPr spc="25"/>
                        <a:t>I</a:t>
                      </a:r>
                      <a:r>
                        <a:rPr spc="0"/>
                        <a:t>/P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E7A6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04" sz="12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R="293370" indent="92075" algn="l">
                        <a:spcBef>
                          <a:spcPts val="300"/>
                        </a:spcBef>
                        <a:defRPr spc="-10" sz="1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T</a:t>
                      </a:r>
                      <a:r>
                        <a:rPr spc="-5"/>
                        <a:t>D</a:t>
                      </a:r>
                      <a:r>
                        <a:rPr spc="0"/>
                        <a:t>:</a:t>
                      </a:r>
                      <a:r>
                        <a:rPr spc="-75"/>
                        <a:t> </a:t>
                      </a:r>
                      <a:r>
                        <a:t>T</a:t>
                      </a:r>
                      <a:r>
                        <a:rPr spc="0"/>
                        <a:t>r</a:t>
                      </a:r>
                      <a:r>
                        <a:rPr spc="-5"/>
                        <a:t>a</a:t>
                      </a:r>
                      <a:r>
                        <a:rPr spc="0"/>
                        <a:t>nsi</a:t>
                      </a:r>
                      <a:r>
                        <a:rPr spc="5"/>
                        <a:t>c</a:t>
                      </a:r>
                      <a:r>
                        <a:rPr spc="-5"/>
                        <a:t>i</a:t>
                      </a:r>
                      <a:r>
                        <a:t>ó</a:t>
                      </a:r>
                      <a:r>
                        <a:rPr spc="0"/>
                        <a:t>n  de</a:t>
                      </a:r>
                      <a:r>
                        <a:rPr spc="-5"/>
                        <a:t>f</a:t>
                      </a:r>
                      <a:r>
                        <a:rPr spc="0"/>
                        <a:t>ensiva</a:t>
                      </a:r>
                      <a:r>
                        <a:rPr spc="-100"/>
                        <a:t> </a:t>
                      </a:r>
                      <a:r>
                        <a:rPr spc="0"/>
                        <a:t>en</a:t>
                      </a:r>
                      <a:r>
                        <a:rPr spc="-90"/>
                        <a:t> </a:t>
                      </a:r>
                      <a:r>
                        <a:rPr spc="0"/>
                        <a:t>ZA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E7A62"/>
                    </a:solidFill>
                  </a:tcPr>
                </a:tc>
                <a:tc>
                  <a:txBody>
                    <a:bodyPr/>
                    <a:lstStyle/>
                    <a:p>
                      <a:pPr indent="92075" algn="l">
                        <a:spcBef>
                          <a:spcPts val="300"/>
                        </a:spcBef>
                        <a:defRPr sz="1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A</a:t>
                      </a:r>
                      <a:r>
                        <a:rPr spc="10"/>
                        <a:t>M</a:t>
                      </a:r>
                      <a:r>
                        <a:rPr spc="25"/>
                        <a:t>I</a:t>
                      </a:r>
                      <a:r>
                        <a:rPr spc="-5"/>
                        <a:t>STOS</a:t>
                      </a:r>
                      <a:r>
                        <a:t>O</a:t>
                      </a:r>
                      <a:r>
                        <a:rPr spc="-130"/>
                        <a:t> </a:t>
                      </a:r>
                      <a:r>
                        <a:t>7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7DA9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04" sz="12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23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4E7E7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04" sz="12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24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CACA"/>
                    </a:solidFill>
                  </a:tcPr>
                </a:tc>
                <a:tc>
                  <a:txBody>
                    <a:bodyPr/>
                    <a:lstStyle/>
                    <a:p>
                      <a:pPr indent="91439" algn="l">
                        <a:spcBef>
                          <a:spcPts val="300"/>
                        </a:spcBef>
                        <a:defRPr sz="1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Pre</a:t>
                      </a:r>
                      <a:r>
                        <a:rPr spc="-5"/>
                        <a:t>p</a:t>
                      </a:r>
                      <a:r>
                        <a:t>.</a:t>
                      </a:r>
                      <a:r>
                        <a:rPr spc="-85"/>
                        <a:t> </a:t>
                      </a:r>
                      <a:r>
                        <a:t>P</a:t>
                      </a:r>
                      <a:r>
                        <a:rPr spc="-10"/>
                        <a:t>a</a:t>
                      </a:r>
                      <a:r>
                        <a:t>r</a:t>
                      </a:r>
                      <a:r>
                        <a:rPr spc="-25"/>
                        <a:t>t</a:t>
                      </a:r>
                      <a:r>
                        <a:rPr spc="-5"/>
                        <a:t>i</a:t>
                      </a:r>
                      <a:r>
                        <a:t>do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91439" algn="l">
                        <a:spcBef>
                          <a:spcPts val="300"/>
                        </a:spcBef>
                        <a:defRPr sz="1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Pre</a:t>
                      </a:r>
                      <a:r>
                        <a:rPr spc="-10"/>
                        <a:t>p</a:t>
                      </a:r>
                      <a:r>
                        <a:t>.</a:t>
                      </a:r>
                      <a:r>
                        <a:rPr spc="-85"/>
                        <a:t> </a:t>
                      </a:r>
                      <a:r>
                        <a:t>P</a:t>
                      </a:r>
                      <a:r>
                        <a:rPr spc="-10"/>
                        <a:t>a</a:t>
                      </a:r>
                      <a:r>
                        <a:t>r</a:t>
                      </a:r>
                      <a:r>
                        <a:rPr spc="-25"/>
                        <a:t>t</a:t>
                      </a:r>
                      <a:r>
                        <a:rPr spc="-5"/>
                        <a:t>i</a:t>
                      </a:r>
                      <a:r>
                        <a:t>do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04" sz="12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27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CACA"/>
                    </a:solidFill>
                  </a:tcPr>
                </a:tc>
                <a:tc>
                  <a:txBody>
                    <a:bodyPr/>
                    <a:lstStyle/>
                    <a:p>
                      <a:pPr indent="92075" algn="l">
                        <a:spcBef>
                          <a:spcPts val="300"/>
                        </a:spcBef>
                        <a:defRPr sz="1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Pre</a:t>
                      </a:r>
                      <a:r>
                        <a:rPr spc="-10"/>
                        <a:t>p</a:t>
                      </a:r>
                      <a:r>
                        <a:t>.</a:t>
                      </a:r>
                      <a:r>
                        <a:rPr spc="-85"/>
                        <a:t> </a:t>
                      </a:r>
                      <a:r>
                        <a:t>P</a:t>
                      </a:r>
                      <a:r>
                        <a:rPr spc="-10"/>
                        <a:t>a</a:t>
                      </a:r>
                      <a:r>
                        <a:t>r</a:t>
                      </a:r>
                      <a:r>
                        <a:rPr spc="-25"/>
                        <a:t>t</a:t>
                      </a:r>
                      <a:r>
                        <a:rPr spc="-5"/>
                        <a:t>i</a:t>
                      </a:r>
                      <a:r>
                        <a:t>do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92075" algn="l">
                        <a:spcBef>
                          <a:spcPts val="300"/>
                        </a:spcBef>
                        <a:defRPr sz="12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JORNADA</a:t>
                      </a:r>
                      <a:r>
                        <a:rPr spc="-104"/>
                        <a:t> </a:t>
                      </a:r>
                      <a:r>
                        <a:t>1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104" sz="12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30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CACA"/>
                    </a:solidFill>
                  </a:tcPr>
                </a:tc>
              </a:tr>
            </a:tbl>
          </a:graphicData>
        </a:graphic>
      </p:graphicFrame>
      <p:sp>
        <p:nvSpPr>
          <p:cNvPr id="6099" name="object 7"/>
          <p:cNvSpPr txBox="1"/>
          <p:nvPr/>
        </p:nvSpPr>
        <p:spPr>
          <a:xfrm>
            <a:off x="8412405" y="5101333"/>
            <a:ext cx="3070226" cy="1109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200"/>
              </a:spcBef>
              <a:defRPr spc="-234">
                <a:latin typeface="Arial"/>
                <a:ea typeface="Arial"/>
                <a:cs typeface="Arial"/>
                <a:sym typeface="Arial"/>
              </a:defRPr>
            </a:pPr>
            <a:r>
              <a:t>SEM</a:t>
            </a:r>
            <a:r>
              <a:rPr spc="-90"/>
              <a:t> </a:t>
            </a:r>
            <a:r>
              <a:rPr spc="-185"/>
              <a:t>1</a:t>
            </a:r>
            <a:r>
              <a:rPr spc="-90"/>
              <a:t>:</a:t>
            </a:r>
            <a:r>
              <a:rPr spc="-80"/>
              <a:t> </a:t>
            </a:r>
            <a:r>
              <a:rPr spc="-245"/>
              <a:t>CÓ</a:t>
            </a:r>
            <a:r>
              <a:rPr spc="-229"/>
              <a:t>RNER</a:t>
            </a:r>
            <a:r>
              <a:rPr spc="-114"/>
              <a:t> </a:t>
            </a:r>
            <a:r>
              <a:rPr spc="-204"/>
              <a:t>DEF/OFE</a:t>
            </a:r>
          </a:p>
          <a:p>
            <a:pPr marR="5080" indent="12700">
              <a:lnSpc>
                <a:spcPct val="107200"/>
              </a:lnSpc>
              <a:defRPr spc="-234">
                <a:latin typeface="Arial"/>
                <a:ea typeface="Arial"/>
                <a:cs typeface="Arial"/>
                <a:sym typeface="Arial"/>
              </a:defRPr>
            </a:pPr>
            <a:r>
              <a:t>SEM</a:t>
            </a:r>
            <a:r>
              <a:rPr spc="-90"/>
              <a:t> </a:t>
            </a:r>
            <a:r>
              <a:rPr spc="-185"/>
              <a:t>2</a:t>
            </a:r>
            <a:r>
              <a:rPr spc="-90"/>
              <a:t>:</a:t>
            </a:r>
            <a:r>
              <a:rPr spc="-80"/>
              <a:t> </a:t>
            </a:r>
            <a:r>
              <a:rPr spc="-290"/>
              <a:t>F</a:t>
            </a:r>
            <a:r>
              <a:rPr spc="-220"/>
              <a:t>A</a:t>
            </a:r>
            <a:r>
              <a:rPr spc="-300"/>
              <a:t>L</a:t>
            </a:r>
            <a:r>
              <a:rPr spc="-310"/>
              <a:t>T</a:t>
            </a:r>
            <a:r>
              <a:rPr spc="-220"/>
              <a:t>A</a:t>
            </a:r>
            <a:r>
              <a:rPr spc="-155"/>
              <a:t> </a:t>
            </a:r>
            <a:r>
              <a:rPr spc="-229"/>
              <a:t>FRON</a:t>
            </a:r>
            <a:r>
              <a:rPr spc="-310"/>
              <a:t>T</a:t>
            </a:r>
            <a:r>
              <a:rPr spc="-220"/>
              <a:t>A</a:t>
            </a:r>
            <a:r>
              <a:rPr spc="-195"/>
              <a:t>L</a:t>
            </a:r>
            <a:r>
              <a:rPr spc="-135"/>
              <a:t>/S.</a:t>
            </a:r>
            <a:r>
              <a:rPr spc="-90"/>
              <a:t> </a:t>
            </a:r>
            <a:r>
              <a:rPr spc="-190"/>
              <a:t>BANDA  </a:t>
            </a:r>
            <a:r>
              <a:t>SEM</a:t>
            </a:r>
            <a:r>
              <a:rPr spc="-90"/>
              <a:t> </a:t>
            </a:r>
            <a:r>
              <a:rPr spc="-185"/>
              <a:t>3</a:t>
            </a:r>
            <a:r>
              <a:rPr spc="-90"/>
              <a:t>:</a:t>
            </a:r>
            <a:r>
              <a:rPr spc="-80"/>
              <a:t> </a:t>
            </a:r>
            <a:r>
              <a:rPr spc="-290"/>
              <a:t>F</a:t>
            </a:r>
            <a:r>
              <a:rPr spc="-220"/>
              <a:t>A</a:t>
            </a:r>
            <a:r>
              <a:rPr spc="-300"/>
              <a:t>L</a:t>
            </a:r>
            <a:r>
              <a:rPr spc="-310"/>
              <a:t>T</a:t>
            </a:r>
            <a:r>
              <a:rPr spc="-220"/>
              <a:t>AS</a:t>
            </a:r>
            <a:r>
              <a:rPr spc="-75"/>
              <a:t> </a:t>
            </a:r>
            <a:r>
              <a:rPr spc="-190"/>
              <a:t>L</a:t>
            </a:r>
            <a:r>
              <a:rPr spc="-335"/>
              <a:t>A</a:t>
            </a:r>
            <a:r>
              <a:rPr spc="-370"/>
              <a:t>T</a:t>
            </a:r>
            <a:r>
              <a:rPr spc="-90"/>
              <a:t>./</a:t>
            </a:r>
            <a:r>
              <a:rPr spc="-229"/>
              <a:t>E</a:t>
            </a:r>
            <a:r>
              <a:rPr spc="-185"/>
              <a:t>SC.</a:t>
            </a:r>
          </a:p>
          <a:p>
            <a:pPr indent="12700">
              <a:spcBef>
                <a:spcPts val="100"/>
              </a:spcBef>
              <a:defRPr spc="-234">
                <a:latin typeface="Arial"/>
                <a:ea typeface="Arial"/>
                <a:cs typeface="Arial"/>
                <a:sym typeface="Arial"/>
              </a:defRPr>
            </a:pPr>
            <a:r>
              <a:t>SEM</a:t>
            </a:r>
            <a:r>
              <a:rPr spc="-90"/>
              <a:t> </a:t>
            </a:r>
            <a:r>
              <a:rPr spc="-185"/>
              <a:t>4</a:t>
            </a:r>
            <a:r>
              <a:rPr spc="-90"/>
              <a:t>:</a:t>
            </a:r>
            <a:r>
              <a:rPr spc="-80"/>
              <a:t> </a:t>
            </a:r>
            <a:r>
              <a:rPr spc="-290"/>
              <a:t>F</a:t>
            </a:r>
            <a:r>
              <a:rPr spc="-220"/>
              <a:t>A</a:t>
            </a:r>
            <a:r>
              <a:rPr spc="-300"/>
              <a:t>L</a:t>
            </a:r>
            <a:r>
              <a:rPr spc="-310"/>
              <a:t>T</a:t>
            </a:r>
            <a:r>
              <a:rPr spc="-220"/>
              <a:t>AS</a:t>
            </a:r>
            <a:r>
              <a:rPr spc="-155"/>
              <a:t> </a:t>
            </a:r>
            <a:r>
              <a:rPr spc="-220"/>
              <a:t>A</a:t>
            </a:r>
            <a:r>
              <a:rPr spc="-195"/>
              <a:t>L</a:t>
            </a:r>
            <a:r>
              <a:rPr spc="-190"/>
              <a:t>EJ</a:t>
            </a:r>
            <a:r>
              <a:rPr spc="-225"/>
              <a:t>ADAS</a:t>
            </a:r>
          </a:p>
        </p:txBody>
      </p:sp>
      <p:pic>
        <p:nvPicPr>
          <p:cNvPr id="6100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6101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" name="object 3"/>
          <p:cNvSpPr txBox="1"/>
          <p:nvPr>
            <p:ph type="title"/>
          </p:nvPr>
        </p:nvSpPr>
        <p:spPr>
          <a:xfrm>
            <a:off x="816964" y="1411300"/>
            <a:ext cx="6950710" cy="2586990"/>
          </a:xfrm>
          <a:prstGeom prst="rect">
            <a:avLst/>
          </a:prstGeom>
        </p:spPr>
        <p:txBody>
          <a:bodyPr/>
          <a:lstStyle/>
          <a:p>
            <a:pPr marR="5080" indent="12700">
              <a:lnSpc>
                <a:spcPts val="6400"/>
              </a:lnSpc>
              <a:spcBef>
                <a:spcPts val="900"/>
              </a:spcBef>
              <a:defRPr spc="-100" sz="6000"/>
            </a:pPr>
            <a:r>
              <a:t>METODOLOGÍA</a:t>
            </a:r>
            <a:r>
              <a:rPr spc="-500"/>
              <a:t> </a:t>
            </a:r>
            <a:r>
              <a:rPr spc="-300"/>
              <a:t>DE  </a:t>
            </a:r>
            <a:r>
              <a:rPr spc="-400"/>
              <a:t>ENTRENAMIENTO  </a:t>
            </a:r>
            <a:r>
              <a:t>TEMPORADA</a:t>
            </a:r>
          </a:p>
        </p:txBody>
      </p:sp>
      <p:pic>
        <p:nvPicPr>
          <p:cNvPr id="6104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6105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09" name="object 2"/>
          <p:cNvGrpSpPr/>
          <p:nvPr/>
        </p:nvGrpSpPr>
        <p:grpSpPr>
          <a:xfrm>
            <a:off x="-1" y="6333744"/>
            <a:ext cx="12192001" cy="524255"/>
            <a:chOff x="0" y="0"/>
            <a:chExt cx="12191999" cy="524253"/>
          </a:xfrm>
        </p:grpSpPr>
        <p:sp>
          <p:nvSpPr>
            <p:cNvPr id="6107" name="object 3"/>
            <p:cNvSpPr/>
            <p:nvPr/>
          </p:nvSpPr>
          <p:spPr>
            <a:xfrm>
              <a:off x="3047" y="67055"/>
              <a:ext cx="12188953" cy="457199"/>
            </a:xfrm>
            <a:prstGeom prst="rect">
              <a:avLst/>
            </a:prstGeom>
            <a:solidFill>
              <a:srgbClr val="7E7E7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108" name="object 4"/>
            <p:cNvSpPr/>
            <p:nvPr/>
          </p:nvSpPr>
          <p:spPr>
            <a:xfrm>
              <a:off x="0" y="0"/>
              <a:ext cx="12188953" cy="64008"/>
            </a:xfrm>
            <a:prstGeom prst="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aphicFrame>
        <p:nvGraphicFramePr>
          <p:cNvPr id="6110" name="object 7"/>
          <p:cNvGraphicFramePr/>
          <p:nvPr/>
        </p:nvGraphicFramePr>
        <p:xfrm>
          <a:off x="568083" y="713358"/>
          <a:ext cx="11043286" cy="366267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681095"/>
                <a:gridCol w="3681095"/>
                <a:gridCol w="3681095"/>
              </a:tblGrid>
              <a:tr h="370839">
                <a:tc>
                  <a:txBody>
                    <a:bodyPr/>
                    <a:lstStyle/>
                    <a:p>
                      <a:pPr indent="91439" algn="l">
                        <a:spcBef>
                          <a:spcPts val="300"/>
                        </a:spcBef>
                        <a:defRPr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defRPr>
                      </a:pPr>
                      <a:r>
                        <a:t>MARTES</a:t>
                      </a:r>
                      <a:r>
                        <a:rPr spc="-15"/>
                        <a:t> </a:t>
                      </a:r>
                      <a:r>
                        <a:rPr spc="-5"/>
                        <a:t>19:4</a:t>
                      </a:r>
                      <a:r>
                        <a:t>0-</a:t>
                      </a:r>
                      <a:r>
                        <a:rPr spc="-5"/>
                        <a:t>20:40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91439" algn="l">
                        <a:spcBef>
                          <a:spcPts val="300"/>
                        </a:spcBef>
                        <a:defRPr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defRPr>
                      </a:pPr>
                      <a:r>
                        <a:t>MIÉRCOLES</a:t>
                      </a:r>
                      <a:r>
                        <a:rPr spc="-25"/>
                        <a:t> </a:t>
                      </a:r>
                      <a:r>
                        <a:rPr spc="-5"/>
                        <a:t>19:4</a:t>
                      </a:r>
                      <a:r>
                        <a:t>0-</a:t>
                      </a:r>
                      <a:r>
                        <a:rPr spc="-5"/>
                        <a:t>20:40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92075" algn="l">
                        <a:spcBef>
                          <a:spcPts val="300"/>
                        </a:spcBef>
                        <a:defRPr spc="-5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defRPr>
                      </a:pPr>
                      <a:r>
                        <a:t>VIERNE</a:t>
                      </a:r>
                      <a:r>
                        <a:rPr spc="0"/>
                        <a:t>S</a:t>
                      </a:r>
                      <a:r>
                        <a:rPr spc="-15"/>
                        <a:t> </a:t>
                      </a:r>
                      <a:r>
                        <a:t>18:4</a:t>
                      </a:r>
                      <a:r>
                        <a:rPr spc="5"/>
                        <a:t>0</a:t>
                      </a:r>
                      <a:r>
                        <a:rPr spc="0"/>
                        <a:t>-</a:t>
                      </a:r>
                      <a:r>
                        <a:t>19:40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R="591819" indent="91439" algn="l">
                        <a:spcBef>
                          <a:spcPts val="300"/>
                        </a:spcBef>
                        <a:defRPr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C</a:t>
                      </a:r>
                      <a:r>
                        <a:rPr spc="20"/>
                        <a:t>i</a:t>
                      </a:r>
                      <a:r>
                        <a:t>rcu</a:t>
                      </a:r>
                      <a:r>
                        <a:rPr spc="15"/>
                        <a:t>i</a:t>
                      </a:r>
                      <a:r>
                        <a:rPr spc="-15"/>
                        <a:t>t</a:t>
                      </a:r>
                      <a:r>
                        <a:t>o</a:t>
                      </a:r>
                      <a:r>
                        <a:rPr spc="-170"/>
                        <a:t> </a:t>
                      </a:r>
                      <a:r>
                        <a:t>F</a:t>
                      </a:r>
                      <a:r>
                        <a:rPr spc="10"/>
                        <a:t>í</a:t>
                      </a:r>
                      <a:r>
                        <a:rPr spc="-5"/>
                        <a:t>s</a:t>
                      </a:r>
                      <a:r>
                        <a:rPr spc="15"/>
                        <a:t>i</a:t>
                      </a:r>
                      <a:r>
                        <a:t>co</a:t>
                      </a:r>
                      <a:r>
                        <a:rPr spc="-170"/>
                        <a:t> </a:t>
                      </a:r>
                      <a:r>
                        <a:t>med</a:t>
                      </a:r>
                      <a:r>
                        <a:rPr spc="20"/>
                        <a:t>i</a:t>
                      </a:r>
                      <a:r>
                        <a:rPr spc="-10"/>
                        <a:t>an</a:t>
                      </a:r>
                      <a:r>
                        <a:rPr spc="-15"/>
                        <a:t>t</a:t>
                      </a:r>
                      <a:r>
                        <a:t>e  comb</a:t>
                      </a:r>
                      <a:r>
                        <a:rPr spc="15"/>
                        <a:t>i</a:t>
                      </a:r>
                      <a:r>
                        <a:rPr spc="-10"/>
                        <a:t>na</a:t>
                      </a:r>
                      <a:r>
                        <a:t>c</a:t>
                      </a:r>
                      <a:r>
                        <a:rPr spc="20"/>
                        <a:t>i</a:t>
                      </a:r>
                      <a:r>
                        <a:rPr spc="-15"/>
                        <a:t>o</a:t>
                      </a:r>
                      <a:r>
                        <a:rPr spc="-10"/>
                        <a:t>ne</a:t>
                      </a:r>
                      <a:r>
                        <a:t>s</a:t>
                      </a:r>
                      <a:r>
                        <a:rPr spc="-145"/>
                        <a:t> </a:t>
                      </a:r>
                      <a:r>
                        <a:t>y</a:t>
                      </a:r>
                      <a:r>
                        <a:rPr spc="-135"/>
                        <a:t> </a:t>
                      </a:r>
                      <a:r>
                        <a:t>f</a:t>
                      </a:r>
                      <a:r>
                        <a:rPr spc="20"/>
                        <a:t>i</a:t>
                      </a:r>
                      <a:r>
                        <a:rPr spc="-10"/>
                        <a:t>na</a:t>
                      </a:r>
                      <a:r>
                        <a:rPr spc="10"/>
                        <a:t>li</a:t>
                      </a:r>
                      <a:r>
                        <a:t>zac  </a:t>
                      </a:r>
                      <a:r>
                        <a:rPr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TRABAJO</a:t>
                      </a:r>
                      <a:r>
                        <a:rPr spc="-15"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 </a:t>
                      </a:r>
                      <a:r>
                        <a:rPr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FÍSICO</a:t>
                      </a:r>
                      <a:r>
                        <a:rPr spc="-40"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 </a:t>
                      </a:r>
                      <a:r>
                        <a:rPr spc="-5"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D</a:t>
                      </a:r>
                      <a:r>
                        <a:rPr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E</a:t>
                      </a:r>
                      <a:r>
                        <a:rPr spc="-25"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 </a:t>
                      </a:r>
                      <a:r>
                        <a:rPr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FUERZA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CACA"/>
                    </a:solidFill>
                  </a:tcPr>
                </a:tc>
                <a:tc>
                  <a:txBody>
                    <a:bodyPr/>
                    <a:lstStyle/>
                    <a:p>
                      <a:pPr marR="113664" indent="91439" algn="l">
                        <a:spcBef>
                          <a:spcPts val="300"/>
                        </a:spcBef>
                        <a:defRPr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J</a:t>
                      </a:r>
                      <a:r>
                        <a:rPr spc="-10"/>
                        <a:t>ue</a:t>
                      </a:r>
                      <a:r>
                        <a:t>go</a:t>
                      </a:r>
                      <a:r>
                        <a:rPr spc="-125"/>
                        <a:t> </a:t>
                      </a:r>
                      <a:r>
                        <a:rPr spc="-5"/>
                        <a:t>d</a:t>
                      </a:r>
                      <a:r>
                        <a:t>e</a:t>
                      </a:r>
                      <a:r>
                        <a:rPr spc="-125"/>
                        <a:t> </a:t>
                      </a:r>
                      <a:r>
                        <a:rPr spc="-5"/>
                        <a:t>p</a:t>
                      </a:r>
                      <a:r>
                        <a:rPr spc="-10"/>
                        <a:t>o</a:t>
                      </a:r>
                      <a:r>
                        <a:rPr spc="-5"/>
                        <a:t>s</a:t>
                      </a:r>
                      <a:r>
                        <a:rPr spc="15"/>
                        <a:t>i</a:t>
                      </a:r>
                      <a:r>
                        <a:t>c</a:t>
                      </a:r>
                      <a:r>
                        <a:rPr spc="5"/>
                        <a:t>i</a:t>
                      </a:r>
                      <a:r>
                        <a:t>ón</a:t>
                      </a:r>
                      <a:r>
                        <a:rPr spc="-155"/>
                        <a:t> </a:t>
                      </a:r>
                      <a:r>
                        <a:rPr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TRABAJO</a:t>
                      </a:r>
                      <a:r>
                        <a:rPr spc="-15"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 </a:t>
                      </a:r>
                      <a:r>
                        <a:rPr spc="-5"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DE  </a:t>
                      </a:r>
                      <a:r>
                        <a:rPr spc="-160"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RESISTENCIA/TRANSICIONES/ </a:t>
                      </a:r>
                      <a:r>
                        <a:rPr spc="-155"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 </a:t>
                      </a:r>
                      <a:r>
                        <a:rPr spc="-45"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MDJ</a:t>
                      </a:r>
                      <a:r>
                        <a:rPr spc="-30"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 </a:t>
                      </a:r>
                      <a:r>
                        <a:rPr spc="-95"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OF-DEF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CACA"/>
                    </a:solidFill>
                  </a:tcPr>
                </a:tc>
                <a:tc>
                  <a:txBody>
                    <a:bodyPr/>
                    <a:lstStyle/>
                    <a:p>
                      <a:pPr indent="92075" algn="l">
                        <a:spcBef>
                          <a:spcPts val="300"/>
                        </a:spcBef>
                        <a:defRPr spc="1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Rondo</a:t>
                      </a:r>
                    </a:p>
                    <a:p>
                      <a:pPr indent="92075" algn="l">
                        <a:defRPr spc="-75">
                          <a:latin typeface="Tahoma Bold"/>
                          <a:ea typeface="Tahoma Bold"/>
                          <a:cs typeface="Tahoma Bold"/>
                          <a:sym typeface="Tahoma Bold"/>
                        </a:defRPr>
                      </a:pPr>
                      <a:r>
                        <a:t>TRABAJO</a:t>
                      </a:r>
                      <a:r>
                        <a:rPr spc="-55"/>
                        <a:t> </a:t>
                      </a:r>
                      <a:r>
                        <a:rPr spc="-60"/>
                        <a:t>TÉCNICO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CACA"/>
                    </a:solidFill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indent="91439" algn="l">
                        <a:spcBef>
                          <a:spcPts val="300"/>
                        </a:spcBef>
                        <a:defRPr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J</a:t>
                      </a:r>
                      <a:r>
                        <a:rPr spc="-10"/>
                        <a:t>ue</a:t>
                      </a:r>
                      <a:r>
                        <a:t>g</a:t>
                      </a:r>
                      <a:r>
                        <a:rPr spc="-10"/>
                        <a:t>o</a:t>
                      </a:r>
                      <a:r>
                        <a:t>s</a:t>
                      </a:r>
                      <a:r>
                        <a:rPr spc="-125"/>
                        <a:t> </a:t>
                      </a:r>
                      <a:r>
                        <a:t>r</a:t>
                      </a:r>
                      <a:r>
                        <a:rPr spc="-15"/>
                        <a:t>e</a:t>
                      </a:r>
                      <a:r>
                        <a:rPr spc="-5"/>
                        <a:t>duc</a:t>
                      </a:r>
                      <a:r>
                        <a:rPr spc="15"/>
                        <a:t>i</a:t>
                      </a:r>
                      <a:r>
                        <a:rPr spc="-5"/>
                        <a:t>do</a:t>
                      </a:r>
                      <a:r>
                        <a:t>s</a:t>
                      </a:r>
                      <a:r>
                        <a:rPr spc="-145"/>
                        <a:t> </a:t>
                      </a:r>
                      <a:r>
                        <a:rPr spc="-5"/>
                        <a:t>po</a:t>
                      </a:r>
                      <a:r>
                        <a:t>r</a:t>
                      </a:r>
                      <a:r>
                        <a:rPr spc="-145"/>
                        <a:t> </a:t>
                      </a:r>
                      <a:r>
                        <a:t>gru</a:t>
                      </a:r>
                      <a:r>
                        <a:rPr spc="-10"/>
                        <a:t>p</a:t>
                      </a:r>
                      <a:r>
                        <a:t>os</a:t>
                      </a:r>
                    </a:p>
                    <a:p>
                      <a:pPr indent="91439" algn="l">
                        <a:defRPr spc="-75">
                          <a:latin typeface="Tahoma Bold"/>
                          <a:ea typeface="Tahoma Bold"/>
                          <a:cs typeface="Tahoma Bold"/>
                          <a:sym typeface="Tahoma Bold"/>
                        </a:defRPr>
                      </a:pPr>
                      <a:r>
                        <a:t>TRABAJO</a:t>
                      </a:r>
                      <a:r>
                        <a:rPr spc="-40"/>
                        <a:t> </a:t>
                      </a:r>
                      <a:r>
                        <a:rPr spc="-90"/>
                        <a:t>FÍSICO-TÉCNICO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R="368300" indent="91439" algn="l">
                        <a:spcBef>
                          <a:spcPts val="300"/>
                        </a:spcBef>
                        <a:defRPr spc="-5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S</a:t>
                      </a:r>
                      <a:r>
                        <a:rPr spc="20"/>
                        <a:t>i</a:t>
                      </a:r>
                      <a:r>
                        <a:rPr spc="-15"/>
                        <a:t>t</a:t>
                      </a:r>
                      <a:r>
                        <a:rPr spc="0"/>
                        <a:t>u</a:t>
                      </a:r>
                      <a:r>
                        <a:rPr spc="-15"/>
                        <a:t>a</a:t>
                      </a:r>
                      <a:r>
                        <a:rPr spc="0"/>
                        <a:t>c</a:t>
                      </a:r>
                      <a:r>
                        <a:rPr spc="15"/>
                        <a:t>i</a:t>
                      </a:r>
                      <a:r>
                        <a:rPr spc="0"/>
                        <a:t>ón</a:t>
                      </a:r>
                      <a:r>
                        <a:rPr spc="-170"/>
                        <a:t> </a:t>
                      </a:r>
                      <a:r>
                        <a:rPr spc="-15"/>
                        <a:t>t</a:t>
                      </a:r>
                      <a:r>
                        <a:rPr spc="-10"/>
                        <a:t>á</a:t>
                      </a:r>
                      <a:r>
                        <a:rPr spc="0"/>
                        <a:t>c</a:t>
                      </a:r>
                      <a:r>
                        <a:rPr spc="-15"/>
                        <a:t>t</a:t>
                      </a:r>
                      <a:r>
                        <a:rPr spc="20"/>
                        <a:t>i</a:t>
                      </a:r>
                      <a:r>
                        <a:rPr spc="0"/>
                        <a:t>ca</a:t>
                      </a:r>
                      <a:r>
                        <a:rPr spc="-145"/>
                        <a:t> </a:t>
                      </a:r>
                      <a:r>
                        <a:t>a</a:t>
                      </a:r>
                      <a:r>
                        <a:rPr spc="-10"/>
                        <a:t>na</a:t>
                      </a:r>
                      <a:r>
                        <a:rPr spc="5"/>
                        <a:t>lí</a:t>
                      </a:r>
                      <a:r>
                        <a:rPr spc="-15"/>
                        <a:t>t</a:t>
                      </a:r>
                      <a:r>
                        <a:rPr spc="20"/>
                        <a:t>i</a:t>
                      </a:r>
                      <a:r>
                        <a:rPr spc="0"/>
                        <a:t>ca  </a:t>
                      </a:r>
                      <a:r>
                        <a:rPr spc="-40"/>
                        <a:t>(</a:t>
                      </a:r>
                      <a:r>
                        <a:rPr spc="0"/>
                        <a:t>f</a:t>
                      </a:r>
                      <a:r>
                        <a:rPr spc="20"/>
                        <a:t>i</a:t>
                      </a:r>
                      <a:r>
                        <a:rPr spc="0"/>
                        <a:t>gura</a:t>
                      </a:r>
                      <a:r>
                        <a:rPr spc="-120"/>
                        <a:t> </a:t>
                      </a:r>
                      <a:r>
                        <a:t>d</a:t>
                      </a:r>
                      <a:r>
                        <a:rPr spc="0"/>
                        <a:t>e</a:t>
                      </a:r>
                      <a:r>
                        <a:rPr spc="-135"/>
                        <a:t> </a:t>
                      </a:r>
                      <a:r>
                        <a:t>p</a:t>
                      </a:r>
                      <a:r>
                        <a:rPr spc="-10"/>
                        <a:t>a</a:t>
                      </a:r>
                      <a:r>
                        <a:t>s</a:t>
                      </a:r>
                      <a:r>
                        <a:rPr spc="-10"/>
                        <a:t>e</a:t>
                      </a:r>
                      <a:r>
                        <a:t>s</a:t>
                      </a:r>
                      <a:r>
                        <a:rPr spc="10"/>
                        <a:t>/</a:t>
                      </a:r>
                      <a:r>
                        <a:t>def</a:t>
                      </a:r>
                      <a:r>
                        <a:rPr spc="0"/>
                        <a:t>.</a:t>
                      </a:r>
                      <a:r>
                        <a:rPr spc="-100"/>
                        <a:t> </a:t>
                      </a:r>
                      <a:r>
                        <a:t>p</a:t>
                      </a:r>
                      <a:r>
                        <a:rPr spc="-10"/>
                        <a:t>a</a:t>
                      </a:r>
                      <a:r>
                        <a:t>s</a:t>
                      </a:r>
                      <a:r>
                        <a:rPr spc="15"/>
                        <a:t>i</a:t>
                      </a:r>
                      <a:r>
                        <a:rPr spc="20"/>
                        <a:t>v</a:t>
                      </a:r>
                      <a:r>
                        <a:rPr spc="-10"/>
                        <a:t>a</a:t>
                      </a:r>
                      <a:r>
                        <a:rPr spc="0"/>
                        <a:t>)  </a:t>
                      </a:r>
                      <a:r>
                        <a:rPr spc="-75"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TRABAJO</a:t>
                      </a:r>
                      <a:r>
                        <a:rPr spc="-25"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 </a:t>
                      </a:r>
                      <a:r>
                        <a:rPr spc="-20"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JUEGO</a:t>
                      </a:r>
                      <a:r>
                        <a:rPr spc="-34"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 </a:t>
                      </a:r>
                      <a:r>
                        <a:rPr spc="-50"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ORG./MDJ </a:t>
                      </a:r>
                      <a:r>
                        <a:rPr spc="-45"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 </a:t>
                      </a:r>
                      <a:r>
                        <a:rPr spc="0"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OF-</a:t>
                      </a:r>
                      <a:r>
                        <a:rPr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DEF/PREP</a:t>
                      </a:r>
                      <a:r>
                        <a:rPr spc="0"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.</a:t>
                      </a:r>
                      <a:r>
                        <a:rPr spc="-25"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 </a:t>
                      </a:r>
                      <a:r>
                        <a:rPr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PARTIDO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R="168275" indent="92075" algn="l">
                        <a:spcBef>
                          <a:spcPts val="300"/>
                        </a:spcBef>
                        <a:defRPr spc="2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A</a:t>
                      </a:r>
                      <a:r>
                        <a:rPr spc="0"/>
                        <a:t>u</a:t>
                      </a:r>
                      <a:r>
                        <a:rPr spc="-15"/>
                        <a:t>t</a:t>
                      </a:r>
                      <a:r>
                        <a:rPr spc="0"/>
                        <a:t>om</a:t>
                      </a:r>
                      <a:r>
                        <a:rPr spc="-15"/>
                        <a:t>at</a:t>
                      </a:r>
                      <a:r>
                        <a:t>i</a:t>
                      </a:r>
                      <a:r>
                        <a:rPr spc="-5"/>
                        <a:t>sm</a:t>
                      </a:r>
                      <a:r>
                        <a:rPr spc="-10"/>
                        <a:t>o</a:t>
                      </a:r>
                      <a:r>
                        <a:rPr spc="0"/>
                        <a:t>s</a:t>
                      </a:r>
                      <a:r>
                        <a:rPr spc="-145"/>
                        <a:t> </a:t>
                      </a:r>
                      <a:r>
                        <a:rPr spc="0"/>
                        <a:t>u</a:t>
                      </a:r>
                      <a:r>
                        <a:rPr spc="-135"/>
                        <a:t> </a:t>
                      </a:r>
                      <a:r>
                        <a:rPr spc="0"/>
                        <a:t>o</a:t>
                      </a:r>
                      <a:r>
                        <a:rPr spc="5"/>
                        <a:t>l</a:t>
                      </a:r>
                      <a:r>
                        <a:rPr spc="-10"/>
                        <a:t>ea</a:t>
                      </a:r>
                      <a:r>
                        <a:rPr spc="-5"/>
                        <a:t>d</a:t>
                      </a:r>
                      <a:r>
                        <a:rPr spc="-10"/>
                        <a:t>a</a:t>
                      </a:r>
                      <a:r>
                        <a:rPr spc="0"/>
                        <a:t>s  </a:t>
                      </a:r>
                      <a:r>
                        <a:rPr spc="-75"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TRABAJO</a:t>
                      </a:r>
                      <a:r>
                        <a:rPr spc="-55"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 </a:t>
                      </a:r>
                      <a:r>
                        <a:rPr spc="-69"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VELOCIDAD/MDJ</a:t>
                      </a:r>
                      <a:r>
                        <a:rPr spc="-60"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 </a:t>
                      </a:r>
                      <a:r>
                        <a:rPr spc="-25"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OF- </a:t>
                      </a:r>
                      <a:r>
                        <a:rPr spc="-509"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 </a:t>
                      </a:r>
                      <a:r>
                        <a:rPr spc="-160"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DEF</a:t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92075" algn="l">
                        <a:defRPr spc="2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A</a:t>
                      </a:r>
                      <a:r>
                        <a:rPr spc="0"/>
                        <a:t>cc</a:t>
                      </a:r>
                      <a:r>
                        <a:rPr spc="5"/>
                        <a:t>i</a:t>
                      </a:r>
                      <a:r>
                        <a:rPr spc="0"/>
                        <a:t>o</a:t>
                      </a:r>
                      <a:r>
                        <a:rPr spc="-10"/>
                        <a:t>ne</a:t>
                      </a:r>
                      <a:r>
                        <a:rPr spc="0"/>
                        <a:t>s</a:t>
                      </a:r>
                      <a:r>
                        <a:rPr spc="-145"/>
                        <a:t> </a:t>
                      </a:r>
                      <a:r>
                        <a:rPr spc="0"/>
                        <a:t>a</a:t>
                      </a:r>
                      <a:r>
                        <a:rPr spc="-139"/>
                        <a:t> </a:t>
                      </a:r>
                      <a:r>
                        <a:rPr spc="-5"/>
                        <a:t>ba</a:t>
                      </a:r>
                      <a:r>
                        <a:rPr spc="5"/>
                        <a:t>l</a:t>
                      </a:r>
                      <a:r>
                        <a:rPr spc="0"/>
                        <a:t>ón</a:t>
                      </a:r>
                      <a:r>
                        <a:rPr spc="-150"/>
                        <a:t> </a:t>
                      </a:r>
                      <a:r>
                        <a:rPr spc="-5"/>
                        <a:t>p</a:t>
                      </a:r>
                      <a:r>
                        <a:rPr spc="-10"/>
                        <a:t>a</a:t>
                      </a:r>
                      <a:r>
                        <a:rPr spc="0"/>
                        <a:t>r</a:t>
                      </a:r>
                      <a:r>
                        <a:rPr spc="-10"/>
                        <a:t>a</a:t>
                      </a:r>
                      <a:r>
                        <a:rPr spc="-5"/>
                        <a:t>do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4E7E7"/>
                    </a:solidFill>
                  </a:tcPr>
                </a:tc>
              </a:tr>
              <a:tr h="1188719">
                <a:tc>
                  <a:txBody>
                    <a:bodyPr/>
                    <a:lstStyle/>
                    <a:p>
                      <a:pPr marR="756919" indent="91439" algn="l">
                        <a:spcBef>
                          <a:spcPts val="300"/>
                        </a:spcBef>
                        <a:defRPr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Par</a:t>
                      </a:r>
                      <a:r>
                        <a:rPr spc="-15"/>
                        <a:t>t</a:t>
                      </a:r>
                      <a:r>
                        <a:rPr spc="20"/>
                        <a:t>i</a:t>
                      </a:r>
                      <a:r>
                        <a:rPr spc="-5"/>
                        <a:t>d</a:t>
                      </a:r>
                      <a:r>
                        <a:t>o</a:t>
                      </a:r>
                      <a:r>
                        <a:rPr spc="-155"/>
                        <a:t> </a:t>
                      </a:r>
                      <a:r>
                        <a:t>f</a:t>
                      </a:r>
                      <a:r>
                        <a:rPr spc="20"/>
                        <a:t>i</a:t>
                      </a:r>
                      <a:r>
                        <a:rPr spc="-10"/>
                        <a:t>na</a:t>
                      </a:r>
                      <a:r>
                        <a:t>l</a:t>
                      </a:r>
                      <a:r>
                        <a:rPr spc="-145"/>
                        <a:t> </a:t>
                      </a:r>
                      <a:r>
                        <a:t>r</a:t>
                      </a:r>
                      <a:r>
                        <a:rPr spc="-10"/>
                        <a:t>e</a:t>
                      </a:r>
                      <a:r>
                        <a:rPr spc="-5"/>
                        <a:t>duc</a:t>
                      </a:r>
                      <a:r>
                        <a:rPr spc="20"/>
                        <a:t>i</a:t>
                      </a:r>
                      <a:r>
                        <a:rPr spc="-5"/>
                        <a:t>d</a:t>
                      </a:r>
                      <a:r>
                        <a:t>o</a:t>
                      </a:r>
                      <a:r>
                        <a:rPr spc="-145"/>
                        <a:t> </a:t>
                      </a:r>
                      <a:r>
                        <a:rPr spc="-5"/>
                        <a:t>p</a:t>
                      </a:r>
                      <a:r>
                        <a:rPr spc="-10"/>
                        <a:t>o</a:t>
                      </a:r>
                      <a:r>
                        <a:t>r  gr</a:t>
                      </a:r>
                      <a:r>
                        <a:rPr spc="-10"/>
                        <a:t>u</a:t>
                      </a:r>
                      <a:r>
                        <a:rPr spc="-5"/>
                        <a:t>p</a:t>
                      </a:r>
                      <a:r>
                        <a:rPr spc="-10"/>
                        <a:t>o</a:t>
                      </a:r>
                      <a:r>
                        <a:t>s</a:t>
                      </a:r>
                      <a:r>
                        <a:rPr spc="-135"/>
                        <a:t> </a:t>
                      </a:r>
                      <a:r>
                        <a:rPr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TRA</a:t>
                      </a:r>
                      <a:r>
                        <a:rPr spc="-10"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B</a:t>
                      </a:r>
                      <a:r>
                        <a:rPr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AJO</a:t>
                      </a:r>
                      <a:r>
                        <a:rPr spc="-10"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 </a:t>
                      </a:r>
                      <a:r>
                        <a:rPr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FÍSI</a:t>
                      </a:r>
                      <a:r>
                        <a:rPr spc="-10"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C</a:t>
                      </a:r>
                      <a:r>
                        <a:rPr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O-  </a:t>
                      </a:r>
                      <a:r>
                        <a:rPr spc="-60"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TÉCNICO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CACA"/>
                    </a:solidFill>
                  </a:tcPr>
                </a:tc>
                <a:tc>
                  <a:txBody>
                    <a:bodyPr/>
                    <a:lstStyle/>
                    <a:p>
                      <a:pPr indent="91439" algn="l">
                        <a:spcBef>
                          <a:spcPts val="300"/>
                        </a:spcBef>
                        <a:defRPr spc="-5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S</a:t>
                      </a:r>
                      <a:r>
                        <a:rPr spc="25"/>
                        <a:t>i</a:t>
                      </a:r>
                      <a:r>
                        <a:rPr spc="-15"/>
                        <a:t>t</a:t>
                      </a:r>
                      <a:r>
                        <a:rPr spc="0"/>
                        <a:t>u</a:t>
                      </a:r>
                      <a:r>
                        <a:rPr spc="-10"/>
                        <a:t>a</a:t>
                      </a:r>
                      <a:r>
                        <a:rPr spc="0"/>
                        <a:t>c</a:t>
                      </a:r>
                      <a:r>
                        <a:rPr spc="20"/>
                        <a:t>i</a:t>
                      </a:r>
                      <a:r>
                        <a:rPr spc="0"/>
                        <a:t>ón</a:t>
                      </a:r>
                      <a:r>
                        <a:rPr spc="-165"/>
                        <a:t> </a:t>
                      </a:r>
                      <a:r>
                        <a:rPr spc="-15"/>
                        <a:t>t</a:t>
                      </a:r>
                      <a:r>
                        <a:rPr spc="-10"/>
                        <a:t>á</a:t>
                      </a:r>
                      <a:r>
                        <a:rPr spc="0"/>
                        <a:t>c</a:t>
                      </a:r>
                      <a:r>
                        <a:rPr spc="-15"/>
                        <a:t>t</a:t>
                      </a:r>
                      <a:r>
                        <a:rPr spc="20"/>
                        <a:t>i</a:t>
                      </a:r>
                      <a:r>
                        <a:rPr spc="0"/>
                        <a:t>ca</a:t>
                      </a:r>
                      <a:r>
                        <a:rPr spc="-139"/>
                        <a:t> </a:t>
                      </a:r>
                      <a:r>
                        <a:rPr spc="0"/>
                        <a:t>es</a:t>
                      </a:r>
                      <a:r>
                        <a:rPr spc="-10"/>
                        <a:t>pa</a:t>
                      </a:r>
                      <a:r>
                        <a:rPr spc="0"/>
                        <a:t>c</a:t>
                      </a:r>
                      <a:r>
                        <a:rPr spc="20"/>
                        <a:t>i</a:t>
                      </a:r>
                      <a:r>
                        <a:rPr spc="0"/>
                        <a:t>o</a:t>
                      </a:r>
                    </a:p>
                    <a:p>
                      <a:pPr indent="91439" algn="l">
                        <a:defRPr spc="25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reducido</a:t>
                      </a:r>
                    </a:p>
                    <a:p>
                      <a:pPr marR="529590" indent="91439" algn="l">
                        <a:defRPr spc="-75">
                          <a:latin typeface="Tahoma Bold"/>
                          <a:ea typeface="Tahoma Bold"/>
                          <a:cs typeface="Tahoma Bold"/>
                          <a:sym typeface="Tahoma Bold"/>
                        </a:defRPr>
                      </a:pPr>
                      <a:r>
                        <a:t>TRABAJO</a:t>
                      </a:r>
                      <a:r>
                        <a:rPr spc="-40"/>
                        <a:t> </a:t>
                      </a:r>
                      <a:r>
                        <a:rPr spc="-20"/>
                        <a:t>JUEGO</a:t>
                      </a:r>
                      <a:r>
                        <a:rPr spc="-40"/>
                        <a:t> </a:t>
                      </a:r>
                      <a:r>
                        <a:rPr spc="-50"/>
                        <a:t>ORG./MDJ </a:t>
                      </a:r>
                      <a:r>
                        <a:rPr spc="-515"/>
                        <a:t> </a:t>
                      </a:r>
                      <a:r>
                        <a:rPr spc="0"/>
                        <a:t>OF-</a:t>
                      </a:r>
                      <a:r>
                        <a:rPr spc="-5"/>
                        <a:t>DEF/PREP</a:t>
                      </a:r>
                      <a:r>
                        <a:rPr spc="0"/>
                        <a:t>.</a:t>
                      </a:r>
                      <a:r>
                        <a:rPr spc="-25"/>
                        <a:t> </a:t>
                      </a:r>
                      <a:r>
                        <a:rPr spc="-5"/>
                        <a:t>PARTIDO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CACA"/>
                    </a:solidFill>
                  </a:tcPr>
                </a:tc>
                <a:tc>
                  <a:txBody>
                    <a:bodyPr/>
                    <a:lstStyle/>
                    <a:p>
                      <a:pPr marR="481965" indent="92075" algn="l">
                        <a:spcBef>
                          <a:spcPts val="300"/>
                        </a:spcBef>
                        <a:defRPr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Par</a:t>
                      </a:r>
                      <a:r>
                        <a:rPr spc="-15"/>
                        <a:t>t</a:t>
                      </a:r>
                      <a:r>
                        <a:rPr spc="20"/>
                        <a:t>i</a:t>
                      </a:r>
                      <a:r>
                        <a:rPr spc="-5"/>
                        <a:t>d</a:t>
                      </a:r>
                      <a:r>
                        <a:t>o</a:t>
                      </a:r>
                      <a:r>
                        <a:rPr spc="-155"/>
                        <a:t> </a:t>
                      </a:r>
                      <a:r>
                        <a:rPr spc="-15"/>
                        <a:t>t</a:t>
                      </a:r>
                      <a:r>
                        <a:rPr spc="-10"/>
                        <a:t>á</a:t>
                      </a:r>
                      <a:r>
                        <a:t>c</a:t>
                      </a:r>
                      <a:r>
                        <a:rPr spc="-15"/>
                        <a:t>t</a:t>
                      </a:r>
                      <a:r>
                        <a:rPr spc="20"/>
                        <a:t>i</a:t>
                      </a:r>
                      <a:r>
                        <a:t>co</a:t>
                      </a:r>
                      <a:r>
                        <a:rPr spc="-130"/>
                        <a:t> </a:t>
                      </a:r>
                      <a:r>
                        <a:t>–</a:t>
                      </a:r>
                      <a:r>
                        <a:rPr spc="-130"/>
                        <a:t> </a:t>
                      </a:r>
                      <a:r>
                        <a:rPr spc="-5"/>
                        <a:t>S</a:t>
                      </a:r>
                      <a:r>
                        <a:rPr spc="25"/>
                        <a:t>i</a:t>
                      </a:r>
                      <a:r>
                        <a:t>mu</a:t>
                      </a:r>
                      <a:r>
                        <a:rPr spc="10"/>
                        <a:t>l</a:t>
                      </a:r>
                      <a:r>
                        <a:rPr spc="-10"/>
                        <a:t>a</a:t>
                      </a:r>
                      <a:r>
                        <a:t>c</a:t>
                      </a:r>
                      <a:r>
                        <a:rPr spc="5"/>
                        <a:t>i</a:t>
                      </a:r>
                      <a:r>
                        <a:t>ón  </a:t>
                      </a:r>
                      <a:r>
                        <a:rPr spc="-5"/>
                        <a:t>partido </a:t>
                      </a:r>
                      <a:r>
                        <a:rPr spc="-75"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TRABAJO </a:t>
                      </a:r>
                      <a:r>
                        <a:rPr spc="-20"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JUEGO </a:t>
                      </a:r>
                      <a:r>
                        <a:rPr spc="-15"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 </a:t>
                      </a:r>
                      <a:r>
                        <a:rPr spc="-110"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ORG./PREP.</a:t>
                      </a:r>
                      <a:r>
                        <a:rPr spc="-20"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 </a:t>
                      </a:r>
                      <a:r>
                        <a:rPr spc="-155"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PARTIDO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CACA"/>
                    </a:solidFill>
                  </a:tcPr>
                </a:tc>
              </a:tr>
            </a:tbl>
          </a:graphicData>
        </a:graphic>
      </p:graphicFrame>
      <p:pic>
        <p:nvPicPr>
          <p:cNvPr id="6111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9005" y="56846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6112" name="AFOPRO.COM"/>
          <p:cNvSpPr txBox="1"/>
          <p:nvPr/>
        </p:nvSpPr>
        <p:spPr>
          <a:xfrm>
            <a:off x="10270316" y="6406645"/>
            <a:ext cx="1769900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AFOPRO.COM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16" name="object 2"/>
          <p:cNvGrpSpPr/>
          <p:nvPr/>
        </p:nvGrpSpPr>
        <p:grpSpPr>
          <a:xfrm>
            <a:off x="-1" y="6333744"/>
            <a:ext cx="12192001" cy="524255"/>
            <a:chOff x="0" y="0"/>
            <a:chExt cx="12191999" cy="524253"/>
          </a:xfrm>
        </p:grpSpPr>
        <p:sp>
          <p:nvSpPr>
            <p:cNvPr id="6114" name="object 3"/>
            <p:cNvSpPr/>
            <p:nvPr/>
          </p:nvSpPr>
          <p:spPr>
            <a:xfrm>
              <a:off x="3047" y="67055"/>
              <a:ext cx="12188953" cy="457199"/>
            </a:xfrm>
            <a:prstGeom prst="rect">
              <a:avLst/>
            </a:prstGeom>
            <a:solidFill>
              <a:srgbClr val="7E7E7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115" name="object 4"/>
            <p:cNvSpPr/>
            <p:nvPr/>
          </p:nvSpPr>
          <p:spPr>
            <a:xfrm>
              <a:off x="0" y="0"/>
              <a:ext cx="12188953" cy="64008"/>
            </a:xfrm>
            <a:prstGeom prst="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pic>
        <p:nvPicPr>
          <p:cNvPr id="6117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86138" y="2355220"/>
            <a:ext cx="16510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6118" name="AFOPRO.COM"/>
          <p:cNvSpPr txBox="1"/>
          <p:nvPr/>
        </p:nvSpPr>
        <p:spPr>
          <a:xfrm>
            <a:off x="4926689" y="4036966"/>
            <a:ext cx="1769899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AFOPRO.COM</a:t>
            </a:r>
          </a:p>
        </p:txBody>
      </p:sp>
      <p:sp>
        <p:nvSpPr>
          <p:cNvPr id="6119" name="ESCUELA ONLINE PARA ENTRENADORES"/>
          <p:cNvSpPr txBox="1"/>
          <p:nvPr/>
        </p:nvSpPr>
        <p:spPr>
          <a:xfrm>
            <a:off x="3395756" y="3656912"/>
            <a:ext cx="5116127" cy="37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300"/>
              </a:lnSpc>
              <a:defRPr spc="-50" sz="20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ESCUELA ONLINE PARA ENTRENADORES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